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Lst>
  <p:sldSz cy="6858000" cx="12192000"/>
  <p:notesSz cx="6858000" cy="9144000"/>
  <p:embeddedFontLst>
    <p:embeddedFont>
      <p:font typeface="PT Sans"/>
      <p:regular r:id="rId25"/>
      <p:bold r:id="rId26"/>
      <p:italic r:id="rId27"/>
      <p:boldItalic r:id="rId28"/>
    </p:embeddedFont>
    <p:embeddedFont>
      <p:font typeface="Merriweather"/>
      <p:regular r:id="rId29"/>
      <p:bold r:id="rId30"/>
      <p:italic r:id="rId31"/>
      <p:boldItalic r:id="rId32"/>
    </p:embeddedFont>
    <p:embeddedFont>
      <p:font typeface="Open Sans"/>
      <p:regular r:id="rId33"/>
      <p:bold r:id="rId34"/>
      <p:italic r:id="rId35"/>
      <p:boldItalic r:id="rId3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3840">
          <p15:clr>
            <a:srgbClr val="000000"/>
          </p15:clr>
        </p15:guide>
      </p15:sldGuideLst>
    </p:ext>
    <p:ext uri="GoogleSlidesCustomDataVersion2">
      <go:slidesCustomData xmlns:go="http://customooxmlschemas.google.com/" r:id="rId37" roundtripDataSignature="AMtx7mgN3loKQjYrYsLXqqtBS4SPf6n8W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PTSans-bold.fntdata"/><Relationship Id="rId25" Type="http://schemas.openxmlformats.org/officeDocument/2006/relationships/font" Target="fonts/PTSans-regular.fntdata"/><Relationship Id="rId28" Type="http://schemas.openxmlformats.org/officeDocument/2006/relationships/font" Target="fonts/PTSans-boldItalic.fntdata"/><Relationship Id="rId27" Type="http://schemas.openxmlformats.org/officeDocument/2006/relationships/font" Target="fonts/PTSans-italic.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Merriweather-regular.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Merriweather-italic.fntdata"/><Relationship Id="rId30" Type="http://schemas.openxmlformats.org/officeDocument/2006/relationships/font" Target="fonts/Merriweather-bold.fntdata"/><Relationship Id="rId11" Type="http://schemas.openxmlformats.org/officeDocument/2006/relationships/slide" Target="slides/slide6.xml"/><Relationship Id="rId33" Type="http://schemas.openxmlformats.org/officeDocument/2006/relationships/font" Target="fonts/OpenSans-regular.fntdata"/><Relationship Id="rId10" Type="http://schemas.openxmlformats.org/officeDocument/2006/relationships/slide" Target="slides/slide5.xml"/><Relationship Id="rId32" Type="http://schemas.openxmlformats.org/officeDocument/2006/relationships/font" Target="fonts/Merriweather-boldItalic.fntdata"/><Relationship Id="rId13" Type="http://schemas.openxmlformats.org/officeDocument/2006/relationships/slide" Target="slides/slide8.xml"/><Relationship Id="rId35" Type="http://schemas.openxmlformats.org/officeDocument/2006/relationships/font" Target="fonts/OpenSans-italic.fntdata"/><Relationship Id="rId12" Type="http://schemas.openxmlformats.org/officeDocument/2006/relationships/slide" Target="slides/slide7.xml"/><Relationship Id="rId34" Type="http://schemas.openxmlformats.org/officeDocument/2006/relationships/font" Target="fonts/OpenSans-bold.fntdata"/><Relationship Id="rId15" Type="http://schemas.openxmlformats.org/officeDocument/2006/relationships/slide" Target="slides/slide10.xml"/><Relationship Id="rId37" Type="http://customschemas.google.com/relationships/presentationmetadata" Target="metadata"/><Relationship Id="rId14" Type="http://schemas.openxmlformats.org/officeDocument/2006/relationships/slide" Target="slides/slide9.xml"/><Relationship Id="rId36" Type="http://schemas.openxmlformats.org/officeDocument/2006/relationships/font" Target="fonts/OpenSans-boldItalic.fntdata"/><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5" name="Google Shape;5;n"/>
          <p:cNvSpPr/>
          <p:nvPr>
            <p:ph idx="3"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implicit.harvard.edu/implicit/selectatest.html" TargetMode="Externa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poorvucenter.yale.edu/ImplicitBiasAwareness#:~:text=Instructors%20may%20assume%20that%20students,satisfied%20with%20lower%20achievement%20levels" TargetMode="Externa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 name="Shape 60"/>
        <p:cNvGrpSpPr/>
        <p:nvPr/>
      </p:nvGrpSpPr>
      <p:grpSpPr>
        <a:xfrm>
          <a:off x="0" y="0"/>
          <a:ext cx="0" cy="0"/>
          <a:chOff x="0" y="0"/>
          <a:chExt cx="0" cy="0"/>
        </a:xfrm>
      </p:grpSpPr>
      <p:sp>
        <p:nvSpPr>
          <p:cNvPr id="61" name="Google Shape;61;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2" name="Google Shape;62;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g256737fdd23_0_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2" name="Google Shape;122;g256737fdd23_0_1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3" name="Google Shape;123;g256737fdd23_0_1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g1e442f96398_0_8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9" name="Google Shape;129;g1e442f96398_0_8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0" name="Google Shape;130;g1e442f96398_0_8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g1e442f96398_0_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7" name="Google Shape;137;g1e442f96398_0_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8" name="Google Shape;138;g1e442f96398_0_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g1e442f96398_0_2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Choose two tests from the list provided. We shall then discuss the outcome in small groups first and then together as a class. </a:t>
            </a:r>
            <a:endParaRPr/>
          </a:p>
          <a:p>
            <a:pPr indent="0" lvl="0" marL="0" rtl="0" algn="l">
              <a:lnSpc>
                <a:spcPct val="100000"/>
              </a:lnSpc>
              <a:spcBef>
                <a:spcPts val="0"/>
              </a:spcBef>
              <a:spcAft>
                <a:spcPts val="0"/>
              </a:spcAft>
              <a:buSzPts val="1400"/>
              <a:buNone/>
            </a:pPr>
            <a:r>
              <a:rPr lang="en-US"/>
              <a:t>The exercise is taken from </a:t>
            </a:r>
            <a:r>
              <a:rPr lang="en-US" u="sng">
                <a:solidFill>
                  <a:schemeClr val="hlink"/>
                </a:solidFill>
                <a:hlinkClick r:id="rId2"/>
              </a:rPr>
              <a:t>https://implicit.harvard.edu/implicit/selectatest.html</a:t>
            </a:r>
            <a:r>
              <a:rPr lang="en-US"/>
              <a:t> </a:t>
            </a:r>
            <a:endParaRPr/>
          </a:p>
          <a:p>
            <a:pPr indent="0" lvl="0" marL="0" rtl="0" algn="l">
              <a:lnSpc>
                <a:spcPct val="100000"/>
              </a:lnSpc>
              <a:spcBef>
                <a:spcPts val="0"/>
              </a:spcBef>
              <a:spcAft>
                <a:spcPts val="0"/>
              </a:spcAft>
              <a:buSzPts val="1400"/>
              <a:buNone/>
            </a:pPr>
            <a:r>
              <a:t/>
            </a:r>
            <a:endParaRPr/>
          </a:p>
        </p:txBody>
      </p:sp>
      <p:sp>
        <p:nvSpPr>
          <p:cNvPr id="144" name="Google Shape;144;g1e442f96398_0_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g255304ddd7e_0_26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1" name="Google Shape;151;g255304ddd7e_0_26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2" name="Google Shape;152;g255304ddd7e_0_26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g1e442f96398_0_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8" name="Google Shape;158;g1e442f96398_0_1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9" name="Google Shape;159;g1e442f96398_0_1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g1e442f96398_0_10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6" name="Google Shape;166;g1e442f96398_0_10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7" name="Google Shape;167;g1e442f96398_0_10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g23e52c82d5e_0_49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3" name="Google Shape;173;g23e52c82d5e_0_49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74" name="Google Shape;174;g23e52c82d5e_0_49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g256737fdd23_0_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0" name="Google Shape;180;g256737fdd23_0_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1" name="Google Shape;181;g256737fdd23_0_9: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255304ddd7e_0_1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7" name="Google Shape;187;g255304ddd7e_0_12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88" name="Google Shape;188;g255304ddd7e_0_12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 name="Shape 64"/>
        <p:cNvGrpSpPr/>
        <p:nvPr/>
      </p:nvGrpSpPr>
      <p:grpSpPr>
        <a:xfrm>
          <a:off x="0" y="0"/>
          <a:ext cx="0" cy="0"/>
          <a:chOff x="0" y="0"/>
          <a:chExt cx="0" cy="0"/>
        </a:xfrm>
      </p:grpSpPr>
      <p:sp>
        <p:nvSpPr>
          <p:cNvPr id="65" name="Google Shape;65;p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6" name="Google Shape;66;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 name="Shape 70"/>
        <p:cNvGrpSpPr/>
        <p:nvPr/>
      </p:nvGrpSpPr>
      <p:grpSpPr>
        <a:xfrm>
          <a:off x="0" y="0"/>
          <a:ext cx="0" cy="0"/>
          <a:chOff x="0" y="0"/>
          <a:chExt cx="0" cy="0"/>
        </a:xfrm>
      </p:grpSpPr>
      <p:sp>
        <p:nvSpPr>
          <p:cNvPr id="71" name="Google Shape;71;g23e52c82d5e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2" name="Google Shape;72;g23e52c82d5e_0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3" name="Google Shape;73;g23e52c82d5e_0_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 name="Shape 77"/>
        <p:cNvGrpSpPr/>
        <p:nvPr/>
      </p:nvGrpSpPr>
      <p:grpSpPr>
        <a:xfrm>
          <a:off x="0" y="0"/>
          <a:ext cx="0" cy="0"/>
          <a:chOff x="0" y="0"/>
          <a:chExt cx="0" cy="0"/>
        </a:xfrm>
      </p:grpSpPr>
      <p:sp>
        <p:nvSpPr>
          <p:cNvPr id="78" name="Google Shape;78;g1e442f96398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9" name="Google Shape;79;g1e442f96398_0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0" name="Google Shape;80;g1e442f96398_0_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g23e52c82d5e_0_4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7" name="Google Shape;87;g23e52c82d5e_0_4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8" name="Google Shape;88;g23e52c82d5e_0_4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g1e442f96398_0_1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4" name="Google Shape;94;g1e442f96398_0_11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5" name="Google Shape;95;g1e442f96398_0_11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g1e442f96398_0_9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1" name="Google Shape;101;g1e442f96398_0_9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2" name="Google Shape;102;g1e442f96398_0_9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g256737fdd23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8" name="Google Shape;108;g256737fdd23_0_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u="sng">
                <a:solidFill>
                  <a:schemeClr val="hlink"/>
                </a:solidFill>
                <a:hlinkClick r:id="rId2"/>
              </a:rPr>
              <a:t>https://poorvucenter.yale.edu/ImplicitBiasAwareness#:~:text=Instructors%20may%20assume%20that%20students,satisfied%20with%20lower%20achievement%20levels</a:t>
            </a:r>
            <a:r>
              <a:rPr lang="en-US"/>
              <a:t>. </a:t>
            </a:r>
            <a:endParaRPr/>
          </a:p>
        </p:txBody>
      </p:sp>
      <p:sp>
        <p:nvSpPr>
          <p:cNvPr id="109" name="Google Shape;109;g256737fdd23_0_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g256a5ae1645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5" name="Google Shape;115;g256a5ae1645_0_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6" name="Google Shape;116;g256a5ae1645_0_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Slajd tytułowy">
  <p:cSld name="3_Slajd tytułowy">
    <p:bg>
      <p:bgPr>
        <a:blipFill>
          <a:blip r:embed="rId2">
            <a:alphaModFix/>
          </a:blip>
          <a:stretch>
            <a:fillRect/>
          </a:stretch>
        </a:blipFill>
      </p:bgPr>
    </p:bg>
    <p:spTree>
      <p:nvGrpSpPr>
        <p:cNvPr id="10" name="Shape 10"/>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usty" type="blank">
  <p:cSld name="BLANK">
    <p:spTree>
      <p:nvGrpSpPr>
        <p:cNvPr id="39" name="Shape 39"/>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agłówek sekcji" type="secHead">
  <p:cSld name="SECTION_HEADER">
    <p:bg>
      <p:bgPr>
        <a:blipFill>
          <a:blip r:embed="rId2">
            <a:alphaModFix/>
          </a:blip>
          <a:stretch>
            <a:fillRect/>
          </a:stretch>
        </a:blipFill>
      </p:bgPr>
    </p:bg>
    <p:spTree>
      <p:nvGrpSpPr>
        <p:cNvPr id="40" name="Shape 40"/>
        <p:cNvGrpSpPr/>
        <p:nvPr/>
      </p:nvGrpSpPr>
      <p:grpSpPr>
        <a:xfrm>
          <a:off x="0" y="0"/>
          <a:ext cx="0" cy="0"/>
          <a:chOff x="0" y="0"/>
          <a:chExt cx="0" cy="0"/>
        </a:xfrm>
      </p:grpSpPr>
      <p:sp>
        <p:nvSpPr>
          <p:cNvPr id="41" name="Google Shape;41;p30"/>
          <p:cNvSpPr txBox="1"/>
          <p:nvPr>
            <p:ph type="title"/>
          </p:nvPr>
        </p:nvSpPr>
        <p:spPr>
          <a:xfrm>
            <a:off x="831850" y="1499046"/>
            <a:ext cx="10515600" cy="3461647"/>
          </a:xfrm>
          <a:prstGeom prst="rect">
            <a:avLst/>
          </a:prstGeom>
          <a:noFill/>
          <a:ln>
            <a:noFill/>
          </a:ln>
        </p:spPr>
        <p:txBody>
          <a:bodyPr anchorCtr="0" anchor="b" bIns="45700" lIns="91425" spcFirstLastPara="1" rIns="91425" wrap="square" tIns="45700">
            <a:normAutofit/>
          </a:bodyPr>
          <a:lstStyle>
            <a:lvl1pPr lvl="0" marR="0" rtl="0" algn="l">
              <a:lnSpc>
                <a:spcPct val="90000"/>
              </a:lnSpc>
              <a:spcBef>
                <a:spcPts val="0"/>
              </a:spcBef>
              <a:spcAft>
                <a:spcPts val="0"/>
              </a:spcAft>
              <a:buClr>
                <a:schemeClr val="dk1"/>
              </a:buClr>
              <a:buSzPts val="5400"/>
              <a:buFont typeface="Verdana"/>
              <a:buNone/>
              <a:defRPr b="1" i="0" sz="54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42" name="Google Shape;42;p30"/>
          <p:cNvSpPr txBox="1"/>
          <p:nvPr>
            <p:ph idx="1" type="body"/>
          </p:nvPr>
        </p:nvSpPr>
        <p:spPr>
          <a:xfrm>
            <a:off x="831850" y="5317436"/>
            <a:ext cx="10515600" cy="685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dk1"/>
              </a:buClr>
              <a:buSzPts val="2400"/>
              <a:buFont typeface="Arial"/>
              <a:buNone/>
              <a:defRPr b="0" i="0" sz="2400" u="none" cap="none" strike="noStrike">
                <a:solidFill>
                  <a:schemeClr val="dk1"/>
                </a:solidFill>
                <a:latin typeface="Verdana"/>
                <a:ea typeface="Verdana"/>
                <a:cs typeface="Verdana"/>
                <a:sym typeface="Verdana"/>
              </a:defRPr>
            </a:lvl1pPr>
            <a:lvl2pPr indent="-228600" lvl="1" marL="914400" marR="0" rtl="0" algn="l">
              <a:lnSpc>
                <a:spcPct val="90000"/>
              </a:lnSpc>
              <a:spcBef>
                <a:spcPts val="500"/>
              </a:spcBef>
              <a:spcAft>
                <a:spcPts val="0"/>
              </a:spcAft>
              <a:buClr>
                <a:srgbClr val="888C99"/>
              </a:buClr>
              <a:buSzPts val="2000"/>
              <a:buFont typeface="Arial"/>
              <a:buNone/>
              <a:defRPr b="0" i="0" sz="2000" u="none" cap="none" strike="noStrike">
                <a:solidFill>
                  <a:srgbClr val="888C99"/>
                </a:solidFill>
                <a:latin typeface="Verdana"/>
                <a:ea typeface="Verdana"/>
                <a:cs typeface="Verdana"/>
                <a:sym typeface="Verdana"/>
              </a:defRPr>
            </a:lvl2pPr>
            <a:lvl3pPr indent="-228600" lvl="2" marL="1371600" marR="0" rtl="0" algn="l">
              <a:lnSpc>
                <a:spcPct val="90000"/>
              </a:lnSpc>
              <a:spcBef>
                <a:spcPts val="500"/>
              </a:spcBef>
              <a:spcAft>
                <a:spcPts val="0"/>
              </a:spcAft>
              <a:buClr>
                <a:srgbClr val="888C99"/>
              </a:buClr>
              <a:buSzPts val="1800"/>
              <a:buFont typeface="Arial"/>
              <a:buNone/>
              <a:defRPr b="0" i="0" sz="1800" u="none" cap="none" strike="noStrike">
                <a:solidFill>
                  <a:srgbClr val="888C99"/>
                </a:solidFill>
                <a:latin typeface="Verdana"/>
                <a:ea typeface="Verdana"/>
                <a:cs typeface="Verdana"/>
                <a:sym typeface="Verdana"/>
              </a:defRPr>
            </a:lvl3pPr>
            <a:lvl4pPr indent="-228600" lvl="3" marL="18288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Verdana"/>
                <a:ea typeface="Verdana"/>
                <a:cs typeface="Verdana"/>
                <a:sym typeface="Verdana"/>
              </a:defRPr>
            </a:lvl4pPr>
            <a:lvl5pPr indent="-228600" lvl="4" marL="22860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Verdana"/>
                <a:ea typeface="Verdana"/>
                <a:cs typeface="Verdana"/>
                <a:sym typeface="Verdana"/>
              </a:defRPr>
            </a:lvl5pPr>
            <a:lvl6pPr indent="-228600" lvl="5" marL="27432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6pPr>
            <a:lvl7pPr indent="-228600" lvl="6" marL="32004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7pPr>
            <a:lvl8pPr indent="-228600" lvl="7" marL="36576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8pPr>
            <a:lvl9pPr indent="-228600" lvl="8" marL="41148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orównanie">
  <p:cSld name="Porównanie">
    <p:bg>
      <p:bgPr>
        <a:blipFill>
          <a:blip r:embed="rId2">
            <a:alphaModFix/>
          </a:blip>
          <a:stretch>
            <a:fillRect/>
          </a:stretch>
        </a:blipFill>
      </p:bgPr>
    </p:bg>
    <p:spTree>
      <p:nvGrpSpPr>
        <p:cNvPr id="43" name="Shape 43"/>
        <p:cNvGrpSpPr/>
        <p:nvPr/>
      </p:nvGrpSpPr>
      <p:grpSpPr>
        <a:xfrm>
          <a:off x="0" y="0"/>
          <a:ext cx="0" cy="0"/>
          <a:chOff x="0" y="0"/>
          <a:chExt cx="0" cy="0"/>
        </a:xfrm>
      </p:grpSpPr>
      <p:sp>
        <p:nvSpPr>
          <p:cNvPr id="44" name="Google Shape;44;p32"/>
          <p:cNvSpPr txBox="1"/>
          <p:nvPr>
            <p:ph idx="1" type="body"/>
          </p:nvPr>
        </p:nvSpPr>
        <p:spPr>
          <a:xfrm>
            <a:off x="839788" y="2537169"/>
            <a:ext cx="5157787" cy="823912"/>
          </a:xfrm>
          <a:prstGeom prst="rect">
            <a:avLst/>
          </a:prstGeom>
          <a:noFill/>
          <a:ln>
            <a:noFill/>
          </a:ln>
        </p:spPr>
        <p:txBody>
          <a:bodyPr anchorCtr="0" anchor="b" bIns="45700" lIns="91425" spcFirstLastPara="1" rIns="91425" wrap="square" tIns="45700">
            <a:noAutofit/>
          </a:bodyPr>
          <a:lstStyle>
            <a:lvl1pPr indent="-228600" lvl="0" marL="457200" marR="0" rtl="0" algn="l">
              <a:lnSpc>
                <a:spcPct val="90000"/>
              </a:lnSpc>
              <a:spcBef>
                <a:spcPts val="1000"/>
              </a:spcBef>
              <a:spcAft>
                <a:spcPts val="0"/>
              </a:spcAft>
              <a:buClr>
                <a:schemeClr val="lt1"/>
              </a:buClr>
              <a:buSzPts val="2400"/>
              <a:buFont typeface="Arial"/>
              <a:buNone/>
              <a:defRPr b="1" i="0" sz="2400" u="none" cap="none" strike="noStrike">
                <a:solidFill>
                  <a:schemeClr val="lt1"/>
                </a:solidFill>
                <a:latin typeface="Verdana"/>
                <a:ea typeface="Verdana"/>
                <a:cs typeface="Verdana"/>
                <a:sym typeface="Verdana"/>
              </a:defRPr>
            </a:lvl1pPr>
            <a:lvl2pPr indent="-228600" lvl="1" marL="914400" marR="0" rtl="0" algn="l">
              <a:lnSpc>
                <a:spcPct val="90000"/>
              </a:lnSpc>
              <a:spcBef>
                <a:spcPts val="500"/>
              </a:spcBef>
              <a:spcAft>
                <a:spcPts val="0"/>
              </a:spcAft>
              <a:buClr>
                <a:schemeClr val="dk1"/>
              </a:buClr>
              <a:buSzPts val="2000"/>
              <a:buFont typeface="Arial"/>
              <a:buNone/>
              <a:defRPr b="1" i="0" sz="2000" u="none" cap="none" strike="noStrike">
                <a:solidFill>
                  <a:schemeClr val="dk1"/>
                </a:solidFill>
                <a:latin typeface="Verdana"/>
                <a:ea typeface="Verdana"/>
                <a:cs typeface="Verdana"/>
                <a:sym typeface="Verdana"/>
              </a:defRPr>
            </a:lvl2pPr>
            <a:lvl3pPr indent="-228600" lvl="2" marL="1371600" marR="0" rtl="0" algn="l">
              <a:lnSpc>
                <a:spcPct val="90000"/>
              </a:lnSpc>
              <a:spcBef>
                <a:spcPts val="500"/>
              </a:spcBef>
              <a:spcAft>
                <a:spcPts val="0"/>
              </a:spcAft>
              <a:buClr>
                <a:schemeClr val="dk1"/>
              </a:buClr>
              <a:buSzPts val="1800"/>
              <a:buFont typeface="Arial"/>
              <a:buNone/>
              <a:defRPr b="1" i="0" sz="1800" u="none" cap="none" strike="noStrike">
                <a:solidFill>
                  <a:schemeClr val="dk1"/>
                </a:solidFill>
                <a:latin typeface="Verdana"/>
                <a:ea typeface="Verdana"/>
                <a:cs typeface="Verdana"/>
                <a:sym typeface="Verdana"/>
              </a:defRPr>
            </a:lvl3pPr>
            <a:lvl4pPr indent="-228600" lvl="3" marL="1828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4pPr>
            <a:lvl5pPr indent="-228600" lvl="4" marL="22860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5pPr>
            <a:lvl6pPr indent="-228600" lvl="5" marL="27432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6pPr>
            <a:lvl7pPr indent="-228600" lvl="6" marL="32004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7pPr>
            <a:lvl8pPr indent="-228600" lvl="7" marL="36576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8pPr>
            <a:lvl9pPr indent="-228600" lvl="8" marL="4114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9pPr>
          </a:lstStyle>
          <a:p/>
        </p:txBody>
      </p:sp>
      <p:sp>
        <p:nvSpPr>
          <p:cNvPr id="45" name="Google Shape;45;p32"/>
          <p:cNvSpPr txBox="1"/>
          <p:nvPr>
            <p:ph idx="2" type="body"/>
          </p:nvPr>
        </p:nvSpPr>
        <p:spPr>
          <a:xfrm>
            <a:off x="6172200" y="2537169"/>
            <a:ext cx="5183188" cy="823912"/>
          </a:xfrm>
          <a:prstGeom prst="rect">
            <a:avLst/>
          </a:prstGeom>
          <a:noFill/>
          <a:ln>
            <a:noFill/>
          </a:ln>
        </p:spPr>
        <p:txBody>
          <a:bodyPr anchorCtr="0" anchor="b" bIns="45700" lIns="91425" spcFirstLastPara="1" rIns="91425" wrap="square" tIns="45700">
            <a:noAutofit/>
          </a:bodyPr>
          <a:lstStyle>
            <a:lvl1pPr indent="-228600" lvl="0" marL="457200" marR="0" rtl="0" algn="l">
              <a:lnSpc>
                <a:spcPct val="90000"/>
              </a:lnSpc>
              <a:spcBef>
                <a:spcPts val="1000"/>
              </a:spcBef>
              <a:spcAft>
                <a:spcPts val="0"/>
              </a:spcAft>
              <a:buClr>
                <a:schemeClr val="lt1"/>
              </a:buClr>
              <a:buSzPts val="2400"/>
              <a:buFont typeface="Arial"/>
              <a:buNone/>
              <a:defRPr b="1" i="0" sz="2400" u="none" cap="none" strike="noStrike">
                <a:solidFill>
                  <a:schemeClr val="lt1"/>
                </a:solidFill>
                <a:latin typeface="Verdana"/>
                <a:ea typeface="Verdana"/>
                <a:cs typeface="Verdana"/>
                <a:sym typeface="Verdana"/>
              </a:defRPr>
            </a:lvl1pPr>
            <a:lvl2pPr indent="-228600" lvl="1" marL="914400" marR="0" rtl="0" algn="l">
              <a:lnSpc>
                <a:spcPct val="90000"/>
              </a:lnSpc>
              <a:spcBef>
                <a:spcPts val="500"/>
              </a:spcBef>
              <a:spcAft>
                <a:spcPts val="0"/>
              </a:spcAft>
              <a:buClr>
                <a:schemeClr val="dk1"/>
              </a:buClr>
              <a:buSzPts val="2000"/>
              <a:buFont typeface="Arial"/>
              <a:buNone/>
              <a:defRPr b="1" i="0" sz="2000" u="none" cap="none" strike="noStrike">
                <a:solidFill>
                  <a:schemeClr val="dk1"/>
                </a:solidFill>
                <a:latin typeface="Verdana"/>
                <a:ea typeface="Verdana"/>
                <a:cs typeface="Verdana"/>
                <a:sym typeface="Verdana"/>
              </a:defRPr>
            </a:lvl2pPr>
            <a:lvl3pPr indent="-228600" lvl="2" marL="1371600" marR="0" rtl="0" algn="l">
              <a:lnSpc>
                <a:spcPct val="90000"/>
              </a:lnSpc>
              <a:spcBef>
                <a:spcPts val="500"/>
              </a:spcBef>
              <a:spcAft>
                <a:spcPts val="0"/>
              </a:spcAft>
              <a:buClr>
                <a:schemeClr val="dk1"/>
              </a:buClr>
              <a:buSzPts val="1800"/>
              <a:buFont typeface="Arial"/>
              <a:buNone/>
              <a:defRPr b="1" i="0" sz="1800" u="none" cap="none" strike="noStrike">
                <a:solidFill>
                  <a:schemeClr val="dk1"/>
                </a:solidFill>
                <a:latin typeface="Verdana"/>
                <a:ea typeface="Verdana"/>
                <a:cs typeface="Verdana"/>
                <a:sym typeface="Verdana"/>
              </a:defRPr>
            </a:lvl3pPr>
            <a:lvl4pPr indent="-228600" lvl="3" marL="1828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4pPr>
            <a:lvl5pPr indent="-228600" lvl="4" marL="22860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5pPr>
            <a:lvl6pPr indent="-228600" lvl="5" marL="27432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6pPr>
            <a:lvl7pPr indent="-228600" lvl="6" marL="32004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7pPr>
            <a:lvl8pPr indent="-228600" lvl="7" marL="36576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8pPr>
            <a:lvl9pPr indent="-228600" lvl="8" marL="4114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9pPr>
          </a:lstStyle>
          <a:p/>
        </p:txBody>
      </p:sp>
      <p:sp>
        <p:nvSpPr>
          <p:cNvPr id="46" name="Google Shape;46;p32"/>
          <p:cNvSpPr txBox="1"/>
          <p:nvPr>
            <p:ph type="title"/>
          </p:nvPr>
        </p:nvSpPr>
        <p:spPr>
          <a:xfrm>
            <a:off x="815225" y="1491352"/>
            <a:ext cx="10561550" cy="743999"/>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lt1"/>
              </a:buClr>
              <a:buSzPts val="4000"/>
              <a:buFont typeface="Verdana"/>
              <a:buNone/>
              <a:defRPr b="1" i="0" sz="4000" u="none" cap="none" strike="noStrike">
                <a:solidFill>
                  <a:schemeClr val="lt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47" name="Google Shape;47;p32"/>
          <p:cNvSpPr txBox="1"/>
          <p:nvPr>
            <p:ph idx="3" type="body"/>
          </p:nvPr>
        </p:nvSpPr>
        <p:spPr>
          <a:xfrm>
            <a:off x="839788" y="3527770"/>
            <a:ext cx="5157787" cy="2515222"/>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lt1"/>
              </a:buClr>
              <a:buSzPts val="2800"/>
              <a:buFont typeface="Arial"/>
              <a:buChar char="•"/>
              <a:defRPr b="0" i="0" sz="2800" u="none" cap="none" strike="noStrike">
                <a:solidFill>
                  <a:schemeClr val="lt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lt1"/>
              </a:buClr>
              <a:buSzPts val="2400"/>
              <a:buFont typeface="Arial"/>
              <a:buChar char="•"/>
              <a:defRPr b="0" i="0" sz="2400" u="none" cap="none" strike="noStrike">
                <a:solidFill>
                  <a:schemeClr val="lt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
        <p:nvSpPr>
          <p:cNvPr id="48" name="Google Shape;48;p32"/>
          <p:cNvSpPr txBox="1"/>
          <p:nvPr>
            <p:ph idx="4" type="body"/>
          </p:nvPr>
        </p:nvSpPr>
        <p:spPr>
          <a:xfrm>
            <a:off x="6172200" y="3527769"/>
            <a:ext cx="5183188" cy="2515223"/>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lt1"/>
              </a:buClr>
              <a:buSzPts val="2800"/>
              <a:buFont typeface="Arial"/>
              <a:buChar char="•"/>
              <a:defRPr b="0" i="0" sz="2800" u="none" cap="none" strike="noStrike">
                <a:solidFill>
                  <a:schemeClr val="lt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lt1"/>
              </a:buClr>
              <a:buSzPts val="2400"/>
              <a:buFont typeface="Arial"/>
              <a:buChar char="•"/>
              <a:defRPr b="0" i="0" sz="2400" u="none" cap="none" strike="noStrike">
                <a:solidFill>
                  <a:schemeClr val="lt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Porównanie">
  <p:cSld name="1_Porównanie">
    <p:bg>
      <p:bgPr>
        <a:blipFill>
          <a:blip r:embed="rId2">
            <a:alphaModFix/>
          </a:blip>
          <a:stretch>
            <a:fillRect/>
          </a:stretch>
        </a:blipFill>
      </p:bgPr>
    </p:bg>
    <p:spTree>
      <p:nvGrpSpPr>
        <p:cNvPr id="49" name="Shape 49"/>
        <p:cNvGrpSpPr/>
        <p:nvPr/>
      </p:nvGrpSpPr>
      <p:grpSpPr>
        <a:xfrm>
          <a:off x="0" y="0"/>
          <a:ext cx="0" cy="0"/>
          <a:chOff x="0" y="0"/>
          <a:chExt cx="0" cy="0"/>
        </a:xfrm>
      </p:grpSpPr>
      <p:sp>
        <p:nvSpPr>
          <p:cNvPr id="50" name="Google Shape;50;p33"/>
          <p:cNvSpPr txBox="1"/>
          <p:nvPr>
            <p:ph idx="1" type="body"/>
          </p:nvPr>
        </p:nvSpPr>
        <p:spPr>
          <a:xfrm>
            <a:off x="839788" y="2537169"/>
            <a:ext cx="5157787" cy="823912"/>
          </a:xfrm>
          <a:prstGeom prst="rect">
            <a:avLst/>
          </a:prstGeom>
          <a:noFill/>
          <a:ln>
            <a:noFill/>
          </a:ln>
        </p:spPr>
        <p:txBody>
          <a:bodyPr anchorCtr="0" anchor="b" bIns="45700" lIns="91425" spcFirstLastPara="1" rIns="91425" wrap="square" tIns="45700">
            <a:noAutofit/>
          </a:bodyPr>
          <a:lstStyle>
            <a:lvl1pPr indent="-228600" lvl="0" marL="457200" marR="0" rtl="0" algn="l">
              <a:lnSpc>
                <a:spcPct val="90000"/>
              </a:lnSpc>
              <a:spcBef>
                <a:spcPts val="1000"/>
              </a:spcBef>
              <a:spcAft>
                <a:spcPts val="0"/>
              </a:spcAft>
              <a:buClr>
                <a:schemeClr val="dk1"/>
              </a:buClr>
              <a:buSzPts val="2400"/>
              <a:buFont typeface="Arial"/>
              <a:buNone/>
              <a:defRPr b="1" i="0" sz="2400" u="none" cap="none" strike="noStrike">
                <a:solidFill>
                  <a:schemeClr val="dk1"/>
                </a:solidFill>
                <a:latin typeface="Verdana"/>
                <a:ea typeface="Verdana"/>
                <a:cs typeface="Verdana"/>
                <a:sym typeface="Verdana"/>
              </a:defRPr>
            </a:lvl1pPr>
            <a:lvl2pPr indent="-228600" lvl="1" marL="914400" marR="0" rtl="0" algn="l">
              <a:lnSpc>
                <a:spcPct val="90000"/>
              </a:lnSpc>
              <a:spcBef>
                <a:spcPts val="500"/>
              </a:spcBef>
              <a:spcAft>
                <a:spcPts val="0"/>
              </a:spcAft>
              <a:buClr>
                <a:schemeClr val="dk1"/>
              </a:buClr>
              <a:buSzPts val="2000"/>
              <a:buFont typeface="Arial"/>
              <a:buNone/>
              <a:defRPr b="1" i="0" sz="2000" u="none" cap="none" strike="noStrike">
                <a:solidFill>
                  <a:schemeClr val="dk1"/>
                </a:solidFill>
                <a:latin typeface="Verdana"/>
                <a:ea typeface="Verdana"/>
                <a:cs typeface="Verdana"/>
                <a:sym typeface="Verdana"/>
              </a:defRPr>
            </a:lvl2pPr>
            <a:lvl3pPr indent="-228600" lvl="2" marL="1371600" marR="0" rtl="0" algn="l">
              <a:lnSpc>
                <a:spcPct val="90000"/>
              </a:lnSpc>
              <a:spcBef>
                <a:spcPts val="500"/>
              </a:spcBef>
              <a:spcAft>
                <a:spcPts val="0"/>
              </a:spcAft>
              <a:buClr>
                <a:schemeClr val="dk1"/>
              </a:buClr>
              <a:buSzPts val="1800"/>
              <a:buFont typeface="Arial"/>
              <a:buNone/>
              <a:defRPr b="1" i="0" sz="1800" u="none" cap="none" strike="noStrike">
                <a:solidFill>
                  <a:schemeClr val="dk1"/>
                </a:solidFill>
                <a:latin typeface="Verdana"/>
                <a:ea typeface="Verdana"/>
                <a:cs typeface="Verdana"/>
                <a:sym typeface="Verdana"/>
              </a:defRPr>
            </a:lvl3pPr>
            <a:lvl4pPr indent="-228600" lvl="3" marL="1828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4pPr>
            <a:lvl5pPr indent="-228600" lvl="4" marL="22860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5pPr>
            <a:lvl6pPr indent="-228600" lvl="5" marL="27432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6pPr>
            <a:lvl7pPr indent="-228600" lvl="6" marL="32004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7pPr>
            <a:lvl8pPr indent="-228600" lvl="7" marL="36576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8pPr>
            <a:lvl9pPr indent="-228600" lvl="8" marL="4114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9pPr>
          </a:lstStyle>
          <a:p/>
        </p:txBody>
      </p:sp>
      <p:sp>
        <p:nvSpPr>
          <p:cNvPr id="51" name="Google Shape;51;p33"/>
          <p:cNvSpPr txBox="1"/>
          <p:nvPr>
            <p:ph idx="2" type="body"/>
          </p:nvPr>
        </p:nvSpPr>
        <p:spPr>
          <a:xfrm>
            <a:off x="6172200" y="2537169"/>
            <a:ext cx="5183188" cy="823912"/>
          </a:xfrm>
          <a:prstGeom prst="rect">
            <a:avLst/>
          </a:prstGeom>
          <a:noFill/>
          <a:ln>
            <a:noFill/>
          </a:ln>
        </p:spPr>
        <p:txBody>
          <a:bodyPr anchorCtr="0" anchor="b" bIns="45700" lIns="91425" spcFirstLastPara="1" rIns="91425" wrap="square" tIns="45700">
            <a:noAutofit/>
          </a:bodyPr>
          <a:lstStyle>
            <a:lvl1pPr indent="-228600" lvl="0" marL="457200" marR="0" rtl="0" algn="l">
              <a:lnSpc>
                <a:spcPct val="90000"/>
              </a:lnSpc>
              <a:spcBef>
                <a:spcPts val="1000"/>
              </a:spcBef>
              <a:spcAft>
                <a:spcPts val="0"/>
              </a:spcAft>
              <a:buClr>
                <a:schemeClr val="dk1"/>
              </a:buClr>
              <a:buSzPts val="2400"/>
              <a:buFont typeface="Arial"/>
              <a:buNone/>
              <a:defRPr b="1" i="0" sz="2400" u="none" cap="none" strike="noStrike">
                <a:solidFill>
                  <a:schemeClr val="dk1"/>
                </a:solidFill>
                <a:latin typeface="Verdana"/>
                <a:ea typeface="Verdana"/>
                <a:cs typeface="Verdana"/>
                <a:sym typeface="Verdana"/>
              </a:defRPr>
            </a:lvl1pPr>
            <a:lvl2pPr indent="-228600" lvl="1" marL="914400" marR="0" rtl="0" algn="l">
              <a:lnSpc>
                <a:spcPct val="90000"/>
              </a:lnSpc>
              <a:spcBef>
                <a:spcPts val="500"/>
              </a:spcBef>
              <a:spcAft>
                <a:spcPts val="0"/>
              </a:spcAft>
              <a:buClr>
                <a:schemeClr val="dk1"/>
              </a:buClr>
              <a:buSzPts val="2000"/>
              <a:buFont typeface="Arial"/>
              <a:buNone/>
              <a:defRPr b="1" i="0" sz="2000" u="none" cap="none" strike="noStrike">
                <a:solidFill>
                  <a:schemeClr val="dk1"/>
                </a:solidFill>
                <a:latin typeface="Verdana"/>
                <a:ea typeface="Verdana"/>
                <a:cs typeface="Verdana"/>
                <a:sym typeface="Verdana"/>
              </a:defRPr>
            </a:lvl2pPr>
            <a:lvl3pPr indent="-228600" lvl="2" marL="1371600" marR="0" rtl="0" algn="l">
              <a:lnSpc>
                <a:spcPct val="90000"/>
              </a:lnSpc>
              <a:spcBef>
                <a:spcPts val="500"/>
              </a:spcBef>
              <a:spcAft>
                <a:spcPts val="0"/>
              </a:spcAft>
              <a:buClr>
                <a:schemeClr val="dk1"/>
              </a:buClr>
              <a:buSzPts val="1800"/>
              <a:buFont typeface="Arial"/>
              <a:buNone/>
              <a:defRPr b="1" i="0" sz="1800" u="none" cap="none" strike="noStrike">
                <a:solidFill>
                  <a:schemeClr val="dk1"/>
                </a:solidFill>
                <a:latin typeface="Verdana"/>
                <a:ea typeface="Verdana"/>
                <a:cs typeface="Verdana"/>
                <a:sym typeface="Verdana"/>
              </a:defRPr>
            </a:lvl3pPr>
            <a:lvl4pPr indent="-228600" lvl="3" marL="1828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4pPr>
            <a:lvl5pPr indent="-228600" lvl="4" marL="22860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5pPr>
            <a:lvl6pPr indent="-228600" lvl="5" marL="27432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6pPr>
            <a:lvl7pPr indent="-228600" lvl="6" marL="32004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7pPr>
            <a:lvl8pPr indent="-228600" lvl="7" marL="36576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8pPr>
            <a:lvl9pPr indent="-228600" lvl="8" marL="4114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9pPr>
          </a:lstStyle>
          <a:p/>
        </p:txBody>
      </p:sp>
      <p:sp>
        <p:nvSpPr>
          <p:cNvPr id="52" name="Google Shape;52;p33"/>
          <p:cNvSpPr txBox="1"/>
          <p:nvPr>
            <p:ph type="title"/>
          </p:nvPr>
        </p:nvSpPr>
        <p:spPr>
          <a:xfrm>
            <a:off x="815225" y="1491352"/>
            <a:ext cx="10561550" cy="743999"/>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4000"/>
              <a:buFont typeface="Verdana"/>
              <a:buNone/>
              <a:defRPr b="1" i="0" sz="40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53" name="Google Shape;53;p33"/>
          <p:cNvSpPr txBox="1"/>
          <p:nvPr>
            <p:ph idx="3" type="body"/>
          </p:nvPr>
        </p:nvSpPr>
        <p:spPr>
          <a:xfrm>
            <a:off x="839788" y="3527770"/>
            <a:ext cx="5157787" cy="2515222"/>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
        <p:nvSpPr>
          <p:cNvPr id="54" name="Google Shape;54;p33"/>
          <p:cNvSpPr txBox="1"/>
          <p:nvPr>
            <p:ph idx="4" type="body"/>
          </p:nvPr>
        </p:nvSpPr>
        <p:spPr>
          <a:xfrm>
            <a:off x="6172200" y="3527769"/>
            <a:ext cx="5183188" cy="2515223"/>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Obraz z podpisem">
  <p:cSld name="1_Obraz z podpisem">
    <p:bg>
      <p:bgPr>
        <a:blipFill>
          <a:blip r:embed="rId2">
            <a:alphaModFix/>
          </a:blip>
          <a:stretch>
            <a:fillRect/>
          </a:stretch>
        </a:blipFill>
      </p:bgPr>
    </p:bg>
    <p:spTree>
      <p:nvGrpSpPr>
        <p:cNvPr id="55" name="Shape 55"/>
        <p:cNvGrpSpPr/>
        <p:nvPr/>
      </p:nvGrpSpPr>
      <p:grpSpPr>
        <a:xfrm>
          <a:off x="0" y="0"/>
          <a:ext cx="0" cy="0"/>
          <a:chOff x="0" y="0"/>
          <a:chExt cx="0" cy="0"/>
        </a:xfrm>
      </p:grpSpPr>
      <p:sp>
        <p:nvSpPr>
          <p:cNvPr id="56" name="Google Shape;56;p34"/>
          <p:cNvSpPr/>
          <p:nvPr>
            <p:ph idx="2" type="pic"/>
          </p:nvPr>
        </p:nvSpPr>
        <p:spPr>
          <a:xfrm>
            <a:off x="3866322" y="1503673"/>
            <a:ext cx="7510452" cy="4524823"/>
          </a:xfrm>
          <a:prstGeom prst="rect">
            <a:avLst/>
          </a:prstGeom>
          <a:noFill/>
          <a:ln>
            <a:noFill/>
          </a:ln>
        </p:spPr>
      </p:sp>
      <p:sp>
        <p:nvSpPr>
          <p:cNvPr id="57" name="Google Shape;57;p34"/>
          <p:cNvSpPr txBox="1"/>
          <p:nvPr>
            <p:ph type="title"/>
          </p:nvPr>
        </p:nvSpPr>
        <p:spPr>
          <a:xfrm>
            <a:off x="839788" y="1503673"/>
            <a:ext cx="2668725" cy="933450"/>
          </a:xfrm>
          <a:prstGeom prst="rect">
            <a:avLst/>
          </a:prstGeom>
          <a:noFill/>
          <a:ln>
            <a:noFill/>
          </a:ln>
        </p:spPr>
        <p:txBody>
          <a:bodyPr anchorCtr="0" anchor="b" bIns="45700" lIns="91425" spcFirstLastPara="1" rIns="91425" wrap="square" tIns="45700">
            <a:noAutofit/>
          </a:bodyPr>
          <a:lstStyle>
            <a:lvl1pPr lvl="0" marR="0" rtl="0" algn="l">
              <a:lnSpc>
                <a:spcPct val="90000"/>
              </a:lnSpc>
              <a:spcBef>
                <a:spcPts val="0"/>
              </a:spcBef>
              <a:spcAft>
                <a:spcPts val="0"/>
              </a:spcAft>
              <a:buClr>
                <a:schemeClr val="lt1"/>
              </a:buClr>
              <a:buSzPts val="2400"/>
              <a:buFont typeface="Verdana"/>
              <a:buNone/>
              <a:defRPr b="1" i="0" sz="2400" u="none" cap="none" strike="noStrike">
                <a:solidFill>
                  <a:schemeClr val="lt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58" name="Google Shape;58;p34"/>
          <p:cNvSpPr txBox="1"/>
          <p:nvPr>
            <p:ph idx="1" type="body"/>
          </p:nvPr>
        </p:nvSpPr>
        <p:spPr>
          <a:xfrm>
            <a:off x="839788" y="2764977"/>
            <a:ext cx="2668725" cy="3263519"/>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lt1"/>
              </a:buClr>
              <a:buSzPts val="1600"/>
              <a:buFont typeface="Arial"/>
              <a:buNone/>
              <a:defRPr b="0" i="0" sz="1600" u="none" cap="none" strike="noStrike">
                <a:solidFill>
                  <a:schemeClr val="lt1"/>
                </a:solidFill>
                <a:latin typeface="Verdana"/>
                <a:ea typeface="Verdana"/>
                <a:cs typeface="Verdana"/>
                <a:sym typeface="Verdana"/>
              </a:defRPr>
            </a:lvl1pPr>
            <a:lvl2pPr indent="-228600" lvl="1" marL="914400" marR="0" rtl="0" algn="l">
              <a:lnSpc>
                <a:spcPct val="90000"/>
              </a:lnSpc>
              <a:spcBef>
                <a:spcPts val="500"/>
              </a:spcBef>
              <a:spcAft>
                <a:spcPts val="0"/>
              </a:spcAft>
              <a:buClr>
                <a:schemeClr val="dk1"/>
              </a:buClr>
              <a:buSzPts val="1400"/>
              <a:buFont typeface="Arial"/>
              <a:buNone/>
              <a:defRPr b="0" i="0" sz="1400" u="none" cap="none" strike="noStrike">
                <a:solidFill>
                  <a:schemeClr val="dk1"/>
                </a:solidFill>
                <a:latin typeface="Verdana"/>
                <a:ea typeface="Verdana"/>
                <a:cs typeface="Verdana"/>
                <a:sym typeface="Verdana"/>
              </a:defRPr>
            </a:lvl2pPr>
            <a:lvl3pPr indent="-228600" lvl="2" marL="1371600" marR="0" rtl="0" algn="l">
              <a:lnSpc>
                <a:spcPct val="90000"/>
              </a:lnSpc>
              <a:spcBef>
                <a:spcPts val="500"/>
              </a:spcBef>
              <a:spcAft>
                <a:spcPts val="0"/>
              </a:spcAft>
              <a:buClr>
                <a:schemeClr val="dk1"/>
              </a:buClr>
              <a:buSzPts val="1200"/>
              <a:buFont typeface="Arial"/>
              <a:buNone/>
              <a:defRPr b="0" i="0" sz="1200" u="none" cap="none" strike="noStrike">
                <a:solidFill>
                  <a:schemeClr val="dk1"/>
                </a:solidFill>
                <a:latin typeface="Verdana"/>
                <a:ea typeface="Verdana"/>
                <a:cs typeface="Verdana"/>
                <a:sym typeface="Verdana"/>
              </a:defRPr>
            </a:lvl3pPr>
            <a:lvl4pPr indent="-228600" lvl="3" marL="18288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Verdana"/>
                <a:ea typeface="Verdana"/>
                <a:cs typeface="Verdana"/>
                <a:sym typeface="Verdana"/>
              </a:defRPr>
            </a:lvl4pPr>
            <a:lvl5pPr indent="-228600" lvl="4" marL="22860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Verdana"/>
                <a:ea typeface="Verdana"/>
                <a:cs typeface="Verdana"/>
                <a:sym typeface="Verdana"/>
              </a:defRPr>
            </a:lvl5pPr>
            <a:lvl6pPr indent="-228600" lvl="5" marL="27432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6pPr>
            <a:lvl7pPr indent="-228600" lvl="6" marL="32004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7pPr>
            <a:lvl8pPr indent="-228600" lvl="7" marL="36576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8pPr>
            <a:lvl9pPr indent="-228600" lvl="8" marL="41148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ajd tytułowy">
  <p:cSld name="Slajd tytułowy">
    <p:spTree>
      <p:nvGrpSpPr>
        <p:cNvPr id="59" name="Shape 59"/>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Slajd tytułowy" type="title">
  <p:cSld name="TITLE">
    <p:bg>
      <p:bgPr>
        <a:blipFill>
          <a:blip r:embed="rId2">
            <a:alphaModFix/>
          </a:blip>
          <a:stretch>
            <a:fillRect/>
          </a:stretch>
        </a:blipFill>
      </p:bgPr>
    </p:bg>
    <p:spTree>
      <p:nvGrpSpPr>
        <p:cNvPr id="11" name="Shape 11"/>
        <p:cNvGrpSpPr/>
        <p:nvPr/>
      </p:nvGrpSpPr>
      <p:grpSpPr>
        <a:xfrm>
          <a:off x="0" y="0"/>
          <a:ext cx="0" cy="0"/>
          <a:chOff x="0" y="0"/>
          <a:chExt cx="0" cy="0"/>
        </a:xfrm>
      </p:grpSpPr>
      <p:sp>
        <p:nvSpPr>
          <p:cNvPr id="12" name="Google Shape;12;p23"/>
          <p:cNvSpPr txBox="1"/>
          <p:nvPr>
            <p:ph type="ctrTitle"/>
          </p:nvPr>
        </p:nvSpPr>
        <p:spPr>
          <a:xfrm>
            <a:off x="815225" y="1491351"/>
            <a:ext cx="10561550" cy="2544046"/>
          </a:xfrm>
          <a:prstGeom prst="rect">
            <a:avLst/>
          </a:prstGeom>
          <a:noFill/>
          <a:ln>
            <a:noFill/>
          </a:ln>
        </p:spPr>
        <p:txBody>
          <a:bodyPr anchorCtr="0" anchor="b" bIns="45700" lIns="91425" spcFirstLastPara="1" rIns="91425" wrap="square" tIns="45700">
            <a:noAutofit/>
          </a:bodyPr>
          <a:lstStyle>
            <a:lvl1pPr lvl="0" marR="0" rtl="0" algn="ctr">
              <a:lnSpc>
                <a:spcPct val="90000"/>
              </a:lnSpc>
              <a:spcBef>
                <a:spcPts val="0"/>
              </a:spcBef>
              <a:spcAft>
                <a:spcPts val="0"/>
              </a:spcAft>
              <a:buClr>
                <a:schemeClr val="dk1"/>
              </a:buClr>
              <a:buSzPts val="6000"/>
              <a:buFont typeface="Verdana"/>
              <a:buNone/>
              <a:defRPr b="1" i="0" sz="60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3" name="Google Shape;13;p23"/>
          <p:cNvSpPr txBox="1"/>
          <p:nvPr>
            <p:ph idx="1" type="subTitle"/>
          </p:nvPr>
        </p:nvSpPr>
        <p:spPr>
          <a:xfrm>
            <a:off x="815225" y="4384883"/>
            <a:ext cx="10561550" cy="1655762"/>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chemeClr val="dk1"/>
              </a:buClr>
              <a:buSzPts val="2400"/>
              <a:buFont typeface="Arial"/>
              <a:buNone/>
              <a:defRPr b="0" i="0" sz="2400" u="none" cap="none" strike="noStrike">
                <a:solidFill>
                  <a:schemeClr val="dk1"/>
                </a:solidFill>
                <a:latin typeface="Verdana"/>
                <a:ea typeface="Verdana"/>
                <a:cs typeface="Verdana"/>
                <a:sym typeface="Verdana"/>
              </a:defRPr>
            </a:lvl1pPr>
            <a:lvl2pPr lvl="1" marR="0" rtl="0" algn="ctr">
              <a:lnSpc>
                <a:spcPct val="90000"/>
              </a:lnSpc>
              <a:spcBef>
                <a:spcPts val="500"/>
              </a:spcBef>
              <a:spcAft>
                <a:spcPts val="0"/>
              </a:spcAft>
              <a:buClr>
                <a:schemeClr val="dk1"/>
              </a:buClr>
              <a:buSzPts val="2000"/>
              <a:buFont typeface="Arial"/>
              <a:buNone/>
              <a:defRPr b="0" i="0" sz="2000" u="none" cap="none" strike="noStrike">
                <a:solidFill>
                  <a:schemeClr val="dk1"/>
                </a:solidFill>
                <a:latin typeface="Verdana"/>
                <a:ea typeface="Verdana"/>
                <a:cs typeface="Verdana"/>
                <a:sym typeface="Verdana"/>
              </a:defRPr>
            </a:lvl2pPr>
            <a:lvl3pPr lvl="2" marR="0" rtl="0" algn="ctr">
              <a:lnSpc>
                <a:spcPct val="90000"/>
              </a:lnSpc>
              <a:spcBef>
                <a:spcPts val="500"/>
              </a:spcBef>
              <a:spcAft>
                <a:spcPts val="0"/>
              </a:spcAft>
              <a:buClr>
                <a:schemeClr val="dk1"/>
              </a:buClr>
              <a:buSzPts val="1800"/>
              <a:buFont typeface="Arial"/>
              <a:buNone/>
              <a:defRPr b="0" i="0" sz="1800" u="none" cap="none" strike="noStrike">
                <a:solidFill>
                  <a:schemeClr val="dk1"/>
                </a:solidFill>
                <a:latin typeface="Verdana"/>
                <a:ea typeface="Verdana"/>
                <a:cs typeface="Verdana"/>
                <a:sym typeface="Verdana"/>
              </a:defRPr>
            </a:lvl3pPr>
            <a:lvl4pPr lvl="3"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Verdana"/>
                <a:ea typeface="Verdana"/>
                <a:cs typeface="Verdana"/>
                <a:sym typeface="Verdana"/>
              </a:defRPr>
            </a:lvl4pPr>
            <a:lvl5pPr lvl="4"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Verdana"/>
                <a:ea typeface="Verdana"/>
                <a:cs typeface="Verdana"/>
                <a:sym typeface="Verdana"/>
              </a:defRPr>
            </a:lvl5pPr>
            <a:lvl6pPr lvl="5"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6pPr>
            <a:lvl7pPr lvl="6"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7pPr>
            <a:lvl8pPr lvl="7"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8pPr>
            <a:lvl9pPr lvl="8"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Nagłówek sekcji">
  <p:cSld name="1_Nagłówek sekcji">
    <p:bg>
      <p:bgPr>
        <a:blipFill>
          <a:blip r:embed="rId2">
            <a:alphaModFix/>
          </a:blip>
          <a:stretch>
            <a:fillRect/>
          </a:stretch>
        </a:blipFill>
      </p:bgPr>
    </p:bg>
    <p:spTree>
      <p:nvGrpSpPr>
        <p:cNvPr id="14" name="Shape 14"/>
        <p:cNvGrpSpPr/>
        <p:nvPr/>
      </p:nvGrpSpPr>
      <p:grpSpPr>
        <a:xfrm>
          <a:off x="0" y="0"/>
          <a:ext cx="0" cy="0"/>
          <a:chOff x="0" y="0"/>
          <a:chExt cx="0" cy="0"/>
        </a:xfrm>
      </p:grpSpPr>
      <p:sp>
        <p:nvSpPr>
          <p:cNvPr id="15" name="Google Shape;15;p25"/>
          <p:cNvSpPr txBox="1"/>
          <p:nvPr>
            <p:ph type="title"/>
          </p:nvPr>
        </p:nvSpPr>
        <p:spPr>
          <a:xfrm>
            <a:off x="831850" y="1499047"/>
            <a:ext cx="10515600" cy="652482"/>
          </a:xfrm>
          <a:prstGeom prst="rect">
            <a:avLst/>
          </a:prstGeom>
          <a:noFill/>
          <a:ln>
            <a:noFill/>
          </a:ln>
        </p:spPr>
        <p:txBody>
          <a:bodyPr anchorCtr="0" anchor="b" bIns="45700" lIns="91425" spcFirstLastPara="1" rIns="91425" wrap="square" tIns="45700">
            <a:noAutofit/>
          </a:bodyPr>
          <a:lstStyle>
            <a:lvl1pPr lvl="0" marR="0" rtl="0" algn="l">
              <a:lnSpc>
                <a:spcPct val="90000"/>
              </a:lnSpc>
              <a:spcBef>
                <a:spcPts val="0"/>
              </a:spcBef>
              <a:spcAft>
                <a:spcPts val="0"/>
              </a:spcAft>
              <a:buClr>
                <a:schemeClr val="dk1"/>
              </a:buClr>
              <a:buSzPts val="4000"/>
              <a:buFont typeface="Verdana"/>
              <a:buNone/>
              <a:defRPr b="1" i="0" sz="40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6" name="Google Shape;16;p25"/>
          <p:cNvSpPr txBox="1"/>
          <p:nvPr>
            <p:ph idx="1" type="body"/>
          </p:nvPr>
        </p:nvSpPr>
        <p:spPr>
          <a:xfrm>
            <a:off x="831850" y="2710927"/>
            <a:ext cx="10515600" cy="3292309"/>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dk1"/>
              </a:buClr>
              <a:buSzPts val="2400"/>
              <a:buFont typeface="Arial"/>
              <a:buNone/>
              <a:defRPr b="0" i="0" sz="2400" u="none" cap="none" strike="noStrike">
                <a:solidFill>
                  <a:schemeClr val="dk1"/>
                </a:solidFill>
                <a:latin typeface="Verdana"/>
                <a:ea typeface="Verdana"/>
                <a:cs typeface="Verdana"/>
                <a:sym typeface="Verdana"/>
              </a:defRPr>
            </a:lvl1pPr>
            <a:lvl2pPr indent="-228600" lvl="1" marL="914400" marR="0" rtl="0" algn="l">
              <a:lnSpc>
                <a:spcPct val="90000"/>
              </a:lnSpc>
              <a:spcBef>
                <a:spcPts val="500"/>
              </a:spcBef>
              <a:spcAft>
                <a:spcPts val="0"/>
              </a:spcAft>
              <a:buClr>
                <a:srgbClr val="888C99"/>
              </a:buClr>
              <a:buSzPts val="2000"/>
              <a:buFont typeface="Arial"/>
              <a:buNone/>
              <a:defRPr b="0" i="0" sz="2000" u="none" cap="none" strike="noStrike">
                <a:solidFill>
                  <a:srgbClr val="888C99"/>
                </a:solidFill>
                <a:latin typeface="Verdana"/>
                <a:ea typeface="Verdana"/>
                <a:cs typeface="Verdana"/>
                <a:sym typeface="Verdana"/>
              </a:defRPr>
            </a:lvl2pPr>
            <a:lvl3pPr indent="-228600" lvl="2" marL="1371600" marR="0" rtl="0" algn="l">
              <a:lnSpc>
                <a:spcPct val="90000"/>
              </a:lnSpc>
              <a:spcBef>
                <a:spcPts val="500"/>
              </a:spcBef>
              <a:spcAft>
                <a:spcPts val="0"/>
              </a:spcAft>
              <a:buClr>
                <a:srgbClr val="888C99"/>
              </a:buClr>
              <a:buSzPts val="1800"/>
              <a:buFont typeface="Arial"/>
              <a:buNone/>
              <a:defRPr b="0" i="0" sz="1800" u="none" cap="none" strike="noStrike">
                <a:solidFill>
                  <a:srgbClr val="888C99"/>
                </a:solidFill>
                <a:latin typeface="Verdana"/>
                <a:ea typeface="Verdana"/>
                <a:cs typeface="Verdana"/>
                <a:sym typeface="Verdana"/>
              </a:defRPr>
            </a:lvl3pPr>
            <a:lvl4pPr indent="-228600" lvl="3" marL="18288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Verdana"/>
                <a:ea typeface="Verdana"/>
                <a:cs typeface="Verdana"/>
                <a:sym typeface="Verdana"/>
              </a:defRPr>
            </a:lvl4pPr>
            <a:lvl5pPr indent="-228600" lvl="4" marL="22860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Verdana"/>
                <a:ea typeface="Verdana"/>
                <a:cs typeface="Verdana"/>
                <a:sym typeface="Verdana"/>
              </a:defRPr>
            </a:lvl5pPr>
            <a:lvl6pPr indent="-228600" lvl="5" marL="27432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6pPr>
            <a:lvl7pPr indent="-228600" lvl="6" marL="32004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7pPr>
            <a:lvl8pPr indent="-228600" lvl="7" marL="36576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8pPr>
            <a:lvl9pPr indent="-228600" lvl="8" marL="41148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Obraz z podpisem">
  <p:cSld name="2_Obraz z podpisem">
    <p:bg>
      <p:bgPr>
        <a:blipFill>
          <a:blip r:embed="rId2">
            <a:alphaModFix/>
          </a:blip>
          <a:stretch>
            <a:fillRect/>
          </a:stretch>
        </a:blipFill>
      </p:bgPr>
    </p:bg>
    <p:spTree>
      <p:nvGrpSpPr>
        <p:cNvPr id="17" name="Shape 17"/>
        <p:cNvGrpSpPr/>
        <p:nvPr/>
      </p:nvGrpSpPr>
      <p:grpSpPr>
        <a:xfrm>
          <a:off x="0" y="0"/>
          <a:ext cx="0" cy="0"/>
          <a:chOff x="0" y="0"/>
          <a:chExt cx="0" cy="0"/>
        </a:xfrm>
      </p:grpSpPr>
      <p:sp>
        <p:nvSpPr>
          <p:cNvPr id="18" name="Google Shape;18;p27"/>
          <p:cNvSpPr/>
          <p:nvPr>
            <p:ph idx="2" type="pic"/>
          </p:nvPr>
        </p:nvSpPr>
        <p:spPr>
          <a:xfrm>
            <a:off x="3866322" y="1503673"/>
            <a:ext cx="7510452" cy="4524823"/>
          </a:xfrm>
          <a:prstGeom prst="rect">
            <a:avLst/>
          </a:prstGeom>
          <a:noFill/>
          <a:ln>
            <a:noFill/>
          </a:ln>
        </p:spPr>
      </p:sp>
      <p:sp>
        <p:nvSpPr>
          <p:cNvPr id="19" name="Google Shape;19;p27"/>
          <p:cNvSpPr txBox="1"/>
          <p:nvPr>
            <p:ph type="title"/>
          </p:nvPr>
        </p:nvSpPr>
        <p:spPr>
          <a:xfrm>
            <a:off x="839788" y="1503673"/>
            <a:ext cx="2668725" cy="933450"/>
          </a:xfrm>
          <a:prstGeom prst="rect">
            <a:avLst/>
          </a:prstGeom>
          <a:noFill/>
          <a:ln>
            <a:noFill/>
          </a:ln>
        </p:spPr>
        <p:txBody>
          <a:bodyPr anchorCtr="0" anchor="b" bIns="45700" lIns="91425" spcFirstLastPara="1" rIns="91425" wrap="square" tIns="45700">
            <a:noAutofit/>
          </a:bodyPr>
          <a:lstStyle>
            <a:lvl1pPr lvl="0" marR="0" rtl="0" algn="l">
              <a:lnSpc>
                <a:spcPct val="90000"/>
              </a:lnSpc>
              <a:spcBef>
                <a:spcPts val="0"/>
              </a:spcBef>
              <a:spcAft>
                <a:spcPts val="0"/>
              </a:spcAft>
              <a:buClr>
                <a:schemeClr val="dk1"/>
              </a:buClr>
              <a:buSzPts val="2400"/>
              <a:buFont typeface="Verdana"/>
              <a:buNone/>
              <a:defRPr b="1" i="0" sz="24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0" name="Google Shape;20;p27"/>
          <p:cNvSpPr txBox="1"/>
          <p:nvPr>
            <p:ph idx="1" type="body"/>
          </p:nvPr>
        </p:nvSpPr>
        <p:spPr>
          <a:xfrm>
            <a:off x="839788" y="2764977"/>
            <a:ext cx="2668725" cy="3263519"/>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dk1"/>
              </a:buClr>
              <a:buSzPts val="1600"/>
              <a:buFont typeface="Arial"/>
              <a:buNone/>
              <a:defRPr b="0" i="0" sz="1600" u="none" cap="none" strike="noStrike">
                <a:solidFill>
                  <a:schemeClr val="dk1"/>
                </a:solidFill>
                <a:latin typeface="Verdana"/>
                <a:ea typeface="Verdana"/>
                <a:cs typeface="Verdana"/>
                <a:sym typeface="Verdana"/>
              </a:defRPr>
            </a:lvl1pPr>
            <a:lvl2pPr indent="-228600" lvl="1" marL="914400" marR="0" rtl="0" algn="l">
              <a:lnSpc>
                <a:spcPct val="90000"/>
              </a:lnSpc>
              <a:spcBef>
                <a:spcPts val="500"/>
              </a:spcBef>
              <a:spcAft>
                <a:spcPts val="0"/>
              </a:spcAft>
              <a:buClr>
                <a:schemeClr val="dk1"/>
              </a:buClr>
              <a:buSzPts val="1400"/>
              <a:buFont typeface="Arial"/>
              <a:buNone/>
              <a:defRPr b="0" i="0" sz="1400" u="none" cap="none" strike="noStrike">
                <a:solidFill>
                  <a:schemeClr val="dk1"/>
                </a:solidFill>
                <a:latin typeface="Verdana"/>
                <a:ea typeface="Verdana"/>
                <a:cs typeface="Verdana"/>
                <a:sym typeface="Verdana"/>
              </a:defRPr>
            </a:lvl2pPr>
            <a:lvl3pPr indent="-228600" lvl="2" marL="1371600" marR="0" rtl="0" algn="l">
              <a:lnSpc>
                <a:spcPct val="90000"/>
              </a:lnSpc>
              <a:spcBef>
                <a:spcPts val="500"/>
              </a:spcBef>
              <a:spcAft>
                <a:spcPts val="0"/>
              </a:spcAft>
              <a:buClr>
                <a:schemeClr val="dk1"/>
              </a:buClr>
              <a:buSzPts val="1200"/>
              <a:buFont typeface="Arial"/>
              <a:buNone/>
              <a:defRPr b="0" i="0" sz="1200" u="none" cap="none" strike="noStrike">
                <a:solidFill>
                  <a:schemeClr val="dk1"/>
                </a:solidFill>
                <a:latin typeface="Verdana"/>
                <a:ea typeface="Verdana"/>
                <a:cs typeface="Verdana"/>
                <a:sym typeface="Verdana"/>
              </a:defRPr>
            </a:lvl3pPr>
            <a:lvl4pPr indent="-228600" lvl="3" marL="18288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Verdana"/>
                <a:ea typeface="Verdana"/>
                <a:cs typeface="Verdana"/>
                <a:sym typeface="Verdana"/>
              </a:defRPr>
            </a:lvl4pPr>
            <a:lvl5pPr indent="-228600" lvl="4" marL="22860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Verdana"/>
                <a:ea typeface="Verdana"/>
                <a:cs typeface="Verdana"/>
                <a:sym typeface="Verdana"/>
              </a:defRPr>
            </a:lvl5pPr>
            <a:lvl6pPr indent="-228600" lvl="5" marL="27432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6pPr>
            <a:lvl7pPr indent="-228600" lvl="6" marL="32004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7pPr>
            <a:lvl8pPr indent="-228600" lvl="7" marL="36576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8pPr>
            <a:lvl9pPr indent="-228600" lvl="8" marL="41148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Slajd tytułowy">
  <p:cSld name="1_Slajd tytułowy">
    <p:bg>
      <p:bgPr>
        <a:blipFill>
          <a:blip r:embed="rId2">
            <a:alphaModFix/>
          </a:blip>
          <a:stretch>
            <a:fillRect/>
          </a:stretch>
        </a:blipFill>
      </p:bgPr>
    </p:bg>
    <p:spTree>
      <p:nvGrpSpPr>
        <p:cNvPr id="21" name="Shape 21"/>
        <p:cNvGrpSpPr/>
        <p:nvPr/>
      </p:nvGrpSpPr>
      <p:grpSpPr>
        <a:xfrm>
          <a:off x="0" y="0"/>
          <a:ext cx="0" cy="0"/>
          <a:chOff x="0" y="0"/>
          <a:chExt cx="0" cy="0"/>
        </a:xfrm>
      </p:grpSpPr>
      <p:sp>
        <p:nvSpPr>
          <p:cNvPr id="22" name="Google Shape;22;p36"/>
          <p:cNvSpPr txBox="1"/>
          <p:nvPr>
            <p:ph type="ctrTitle"/>
          </p:nvPr>
        </p:nvSpPr>
        <p:spPr>
          <a:xfrm>
            <a:off x="815225" y="1491351"/>
            <a:ext cx="10561550" cy="2544046"/>
          </a:xfrm>
          <a:prstGeom prst="rect">
            <a:avLst/>
          </a:prstGeom>
          <a:noFill/>
          <a:ln>
            <a:noFill/>
          </a:ln>
        </p:spPr>
        <p:txBody>
          <a:bodyPr anchorCtr="0" anchor="b" bIns="45700" lIns="91425" spcFirstLastPara="1" rIns="91425" wrap="square" tIns="45700">
            <a:noAutofit/>
          </a:bodyPr>
          <a:lstStyle>
            <a:lvl1pPr lvl="0" marR="0" rtl="0" algn="ctr">
              <a:lnSpc>
                <a:spcPct val="90000"/>
              </a:lnSpc>
              <a:spcBef>
                <a:spcPts val="0"/>
              </a:spcBef>
              <a:spcAft>
                <a:spcPts val="0"/>
              </a:spcAft>
              <a:buClr>
                <a:schemeClr val="lt1"/>
              </a:buClr>
              <a:buSzPts val="6000"/>
              <a:buFont typeface="Verdana"/>
              <a:buNone/>
              <a:defRPr b="1" i="0" sz="6000" u="none" cap="none" strike="noStrike">
                <a:solidFill>
                  <a:schemeClr val="lt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3" name="Google Shape;23;p36"/>
          <p:cNvSpPr txBox="1"/>
          <p:nvPr>
            <p:ph idx="1" type="subTitle"/>
          </p:nvPr>
        </p:nvSpPr>
        <p:spPr>
          <a:xfrm>
            <a:off x="815225" y="4384883"/>
            <a:ext cx="10561550" cy="1655762"/>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chemeClr val="lt1"/>
              </a:buClr>
              <a:buSzPts val="2400"/>
              <a:buFont typeface="Arial"/>
              <a:buNone/>
              <a:defRPr b="0" i="0" sz="2400" u="none" cap="none" strike="noStrike">
                <a:solidFill>
                  <a:schemeClr val="lt1"/>
                </a:solidFill>
                <a:latin typeface="Verdana"/>
                <a:ea typeface="Verdana"/>
                <a:cs typeface="Verdana"/>
                <a:sym typeface="Verdana"/>
              </a:defRPr>
            </a:lvl1pPr>
            <a:lvl2pPr lvl="1" marR="0" rtl="0" algn="ctr">
              <a:lnSpc>
                <a:spcPct val="90000"/>
              </a:lnSpc>
              <a:spcBef>
                <a:spcPts val="500"/>
              </a:spcBef>
              <a:spcAft>
                <a:spcPts val="0"/>
              </a:spcAft>
              <a:buClr>
                <a:schemeClr val="dk1"/>
              </a:buClr>
              <a:buSzPts val="2000"/>
              <a:buFont typeface="Arial"/>
              <a:buNone/>
              <a:defRPr b="0" i="0" sz="2000" u="none" cap="none" strike="noStrike">
                <a:solidFill>
                  <a:schemeClr val="dk1"/>
                </a:solidFill>
                <a:latin typeface="Verdana"/>
                <a:ea typeface="Verdana"/>
                <a:cs typeface="Verdana"/>
                <a:sym typeface="Verdana"/>
              </a:defRPr>
            </a:lvl2pPr>
            <a:lvl3pPr lvl="2" marR="0" rtl="0" algn="ctr">
              <a:lnSpc>
                <a:spcPct val="90000"/>
              </a:lnSpc>
              <a:spcBef>
                <a:spcPts val="500"/>
              </a:spcBef>
              <a:spcAft>
                <a:spcPts val="0"/>
              </a:spcAft>
              <a:buClr>
                <a:schemeClr val="dk1"/>
              </a:buClr>
              <a:buSzPts val="1800"/>
              <a:buFont typeface="Arial"/>
              <a:buNone/>
              <a:defRPr b="0" i="0" sz="1800" u="none" cap="none" strike="noStrike">
                <a:solidFill>
                  <a:schemeClr val="dk1"/>
                </a:solidFill>
                <a:latin typeface="Verdana"/>
                <a:ea typeface="Verdana"/>
                <a:cs typeface="Verdana"/>
                <a:sym typeface="Verdana"/>
              </a:defRPr>
            </a:lvl3pPr>
            <a:lvl4pPr lvl="3"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Verdana"/>
                <a:ea typeface="Verdana"/>
                <a:cs typeface="Verdana"/>
                <a:sym typeface="Verdana"/>
              </a:defRPr>
            </a:lvl4pPr>
            <a:lvl5pPr lvl="4"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Verdana"/>
                <a:ea typeface="Verdana"/>
                <a:cs typeface="Verdana"/>
                <a:sym typeface="Verdana"/>
              </a:defRPr>
            </a:lvl5pPr>
            <a:lvl6pPr lvl="5"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6pPr>
            <a:lvl7pPr lvl="6"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7pPr>
            <a:lvl8pPr lvl="7"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8pPr>
            <a:lvl9pPr lvl="8"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ytuł i zawartość" type="obj">
  <p:cSld name="OBJECT">
    <p:bg>
      <p:bgPr>
        <a:blipFill>
          <a:blip r:embed="rId2">
            <a:alphaModFix/>
          </a:blip>
          <a:stretch>
            <a:fillRect/>
          </a:stretch>
        </a:blipFill>
      </p:bgPr>
    </p:bg>
    <p:spTree>
      <p:nvGrpSpPr>
        <p:cNvPr id="24" name="Shape 24"/>
        <p:cNvGrpSpPr/>
        <p:nvPr/>
      </p:nvGrpSpPr>
      <p:grpSpPr>
        <a:xfrm>
          <a:off x="0" y="0"/>
          <a:ext cx="0" cy="0"/>
          <a:chOff x="0" y="0"/>
          <a:chExt cx="0" cy="0"/>
        </a:xfrm>
      </p:grpSpPr>
      <p:sp>
        <p:nvSpPr>
          <p:cNvPr id="25" name="Google Shape;25;p29"/>
          <p:cNvSpPr txBox="1"/>
          <p:nvPr>
            <p:ph type="title"/>
          </p:nvPr>
        </p:nvSpPr>
        <p:spPr>
          <a:xfrm>
            <a:off x="815225" y="1491352"/>
            <a:ext cx="10561550" cy="743999"/>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lt1"/>
              </a:buClr>
              <a:buSzPts val="4000"/>
              <a:buFont typeface="Verdana"/>
              <a:buNone/>
              <a:defRPr b="1" i="0" sz="4000" u="none" cap="none" strike="noStrike">
                <a:solidFill>
                  <a:schemeClr val="lt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6" name="Google Shape;26;p29"/>
          <p:cNvSpPr txBox="1"/>
          <p:nvPr>
            <p:ph idx="1" type="body"/>
          </p:nvPr>
        </p:nvSpPr>
        <p:spPr>
          <a:xfrm>
            <a:off x="815225" y="2584836"/>
            <a:ext cx="10561550" cy="3457191"/>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lt1"/>
              </a:buClr>
              <a:buSzPts val="2800"/>
              <a:buFont typeface="Arial"/>
              <a:buChar char="•"/>
              <a:defRPr b="0" i="0" sz="2800" u="none" cap="none" strike="noStrike">
                <a:solidFill>
                  <a:schemeClr val="lt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lt1"/>
              </a:buClr>
              <a:buSzPts val="2400"/>
              <a:buFont typeface="Arial"/>
              <a:buChar char="•"/>
              <a:defRPr b="0" i="0" sz="2400" u="none" cap="none" strike="noStrike">
                <a:solidFill>
                  <a:schemeClr val="lt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Dwa elementy zawartości">
  <p:cSld name="7_Dwa elementy zawartości">
    <p:bg>
      <p:bgPr>
        <a:blipFill>
          <a:blip r:embed="rId2">
            <a:alphaModFix/>
          </a:blip>
          <a:stretch>
            <a:fillRect/>
          </a:stretch>
        </a:blipFill>
      </p:bgPr>
    </p:bg>
    <p:spTree>
      <p:nvGrpSpPr>
        <p:cNvPr id="27" name="Shape 27"/>
        <p:cNvGrpSpPr/>
        <p:nvPr/>
      </p:nvGrpSpPr>
      <p:grpSpPr>
        <a:xfrm>
          <a:off x="0" y="0"/>
          <a:ext cx="0" cy="0"/>
          <a:chOff x="0" y="0"/>
          <a:chExt cx="0" cy="0"/>
        </a:xfrm>
      </p:grpSpPr>
      <p:sp>
        <p:nvSpPr>
          <p:cNvPr id="28" name="Google Shape;28;p31"/>
          <p:cNvSpPr txBox="1"/>
          <p:nvPr>
            <p:ph type="title"/>
          </p:nvPr>
        </p:nvSpPr>
        <p:spPr>
          <a:xfrm>
            <a:off x="815225" y="1491351"/>
            <a:ext cx="7162067" cy="976075"/>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3600"/>
              <a:buFont typeface="Verdana"/>
              <a:buNone/>
              <a:defRPr b="1" i="0" sz="36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9" name="Google Shape;29;p31"/>
          <p:cNvSpPr txBox="1"/>
          <p:nvPr>
            <p:ph idx="1" type="body"/>
          </p:nvPr>
        </p:nvSpPr>
        <p:spPr>
          <a:xfrm>
            <a:off x="838199" y="2816913"/>
            <a:ext cx="7139093" cy="3200541"/>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
        <p:nvSpPr>
          <p:cNvPr id="30" name="Google Shape;30;p31"/>
          <p:cNvSpPr txBox="1"/>
          <p:nvPr>
            <p:ph idx="2" type="body"/>
          </p:nvPr>
        </p:nvSpPr>
        <p:spPr>
          <a:xfrm>
            <a:off x="8296310" y="1491351"/>
            <a:ext cx="3057489" cy="4526103"/>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wa elementy zawartości" type="twoObj">
  <p:cSld name="TWO_OBJECTS">
    <p:bg>
      <p:bgPr>
        <a:blipFill>
          <a:blip r:embed="rId2">
            <a:alphaModFix/>
          </a:blip>
          <a:stretch>
            <a:fillRect/>
          </a:stretch>
        </a:blipFill>
      </p:bgPr>
    </p:bg>
    <p:spTree>
      <p:nvGrpSpPr>
        <p:cNvPr id="31" name="Shape 31"/>
        <p:cNvGrpSpPr/>
        <p:nvPr/>
      </p:nvGrpSpPr>
      <p:grpSpPr>
        <a:xfrm>
          <a:off x="0" y="0"/>
          <a:ext cx="0" cy="0"/>
          <a:chOff x="0" y="0"/>
          <a:chExt cx="0" cy="0"/>
        </a:xfrm>
      </p:grpSpPr>
      <p:sp>
        <p:nvSpPr>
          <p:cNvPr id="32" name="Google Shape;32;p26"/>
          <p:cNvSpPr txBox="1"/>
          <p:nvPr>
            <p:ph type="title"/>
          </p:nvPr>
        </p:nvSpPr>
        <p:spPr>
          <a:xfrm>
            <a:off x="815225" y="1491351"/>
            <a:ext cx="5121267" cy="976075"/>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3600"/>
              <a:buFont typeface="Verdana"/>
              <a:buNone/>
              <a:defRPr b="1" i="0" sz="36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33" name="Google Shape;33;p26"/>
          <p:cNvSpPr txBox="1"/>
          <p:nvPr>
            <p:ph idx="1" type="body"/>
          </p:nvPr>
        </p:nvSpPr>
        <p:spPr>
          <a:xfrm>
            <a:off x="838200" y="2816913"/>
            <a:ext cx="5098292" cy="3200541"/>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
        <p:nvSpPr>
          <p:cNvPr id="34" name="Google Shape;34;p26"/>
          <p:cNvSpPr txBox="1"/>
          <p:nvPr>
            <p:ph idx="2" type="body"/>
          </p:nvPr>
        </p:nvSpPr>
        <p:spPr>
          <a:xfrm>
            <a:off x="6255508" y="1491351"/>
            <a:ext cx="5098292" cy="4526103"/>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Dwa elementy zawartości">
  <p:cSld name="2_Dwa elementy zawartości">
    <p:bg>
      <p:bgPr>
        <a:blipFill>
          <a:blip r:embed="rId2">
            <a:alphaModFix/>
          </a:blip>
          <a:stretch>
            <a:fillRect/>
          </a:stretch>
        </a:blipFill>
      </p:bgPr>
    </p:bg>
    <p:spTree>
      <p:nvGrpSpPr>
        <p:cNvPr id="35" name="Shape 35"/>
        <p:cNvGrpSpPr/>
        <p:nvPr/>
      </p:nvGrpSpPr>
      <p:grpSpPr>
        <a:xfrm>
          <a:off x="0" y="0"/>
          <a:ext cx="0" cy="0"/>
          <a:chOff x="0" y="0"/>
          <a:chExt cx="0" cy="0"/>
        </a:xfrm>
      </p:grpSpPr>
      <p:sp>
        <p:nvSpPr>
          <p:cNvPr id="36" name="Google Shape;36;p24"/>
          <p:cNvSpPr txBox="1"/>
          <p:nvPr>
            <p:ph type="title"/>
          </p:nvPr>
        </p:nvSpPr>
        <p:spPr>
          <a:xfrm>
            <a:off x="815225" y="1491351"/>
            <a:ext cx="5121267" cy="976075"/>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lt1"/>
              </a:buClr>
              <a:buSzPts val="3600"/>
              <a:buFont typeface="Verdana"/>
              <a:buNone/>
              <a:defRPr b="1" i="0" sz="3600" u="none" cap="none" strike="noStrike">
                <a:solidFill>
                  <a:schemeClr val="lt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37" name="Google Shape;37;p24"/>
          <p:cNvSpPr txBox="1"/>
          <p:nvPr>
            <p:ph idx="1" type="body"/>
          </p:nvPr>
        </p:nvSpPr>
        <p:spPr>
          <a:xfrm>
            <a:off x="838200" y="2816913"/>
            <a:ext cx="5098292" cy="3200541"/>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lt1"/>
              </a:buClr>
              <a:buSzPts val="2800"/>
              <a:buFont typeface="Arial"/>
              <a:buChar char="•"/>
              <a:defRPr b="0" i="0" sz="2800" u="none" cap="none" strike="noStrike">
                <a:solidFill>
                  <a:schemeClr val="lt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lt1"/>
              </a:buClr>
              <a:buSzPts val="2400"/>
              <a:buFont typeface="Arial"/>
              <a:buChar char="•"/>
              <a:defRPr b="0" i="0" sz="2400" u="none" cap="none" strike="noStrike">
                <a:solidFill>
                  <a:schemeClr val="lt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
        <p:nvSpPr>
          <p:cNvPr id="38" name="Google Shape;38;p24"/>
          <p:cNvSpPr txBox="1"/>
          <p:nvPr>
            <p:ph idx="2" type="body"/>
          </p:nvPr>
        </p:nvSpPr>
        <p:spPr>
          <a:xfrm>
            <a:off x="6255508" y="1491351"/>
            <a:ext cx="5098292" cy="4526103"/>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lt1"/>
              </a:buClr>
              <a:buSzPts val="2800"/>
              <a:buFont typeface="Arial"/>
              <a:buChar char="•"/>
              <a:defRPr b="0" i="0" sz="2800" u="none" cap="none" strike="noStrike">
                <a:solidFill>
                  <a:schemeClr val="lt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lt1"/>
              </a:buClr>
              <a:buSzPts val="2400"/>
              <a:buFont typeface="Arial"/>
              <a:buChar char="•"/>
              <a:defRPr b="0" i="0" sz="2400" u="none" cap="none" strike="noStrike">
                <a:solidFill>
                  <a:schemeClr val="lt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3.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theme" Target="../theme/theme2.xml"/><Relationship Id="rId16" Type="http://schemas.openxmlformats.org/officeDocument/2006/relationships/slideLayout" Target="../slideLayouts/slideLayout15.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9" name="Shape 9"/>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Lst>
  <p:transition spd="med">
    <p:fade thruBlk="1"/>
  </p:transition>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hyperlink" Target="http://www.youtube.com/watch?v=WLQ2OlciaVk" TargetMode="External"/><Relationship Id="rId4" Type="http://schemas.openxmlformats.org/officeDocument/2006/relationships/image" Target="../media/image8.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hyperlink" Target="https://implicit.harvard.edu/implicit/takeatest.html"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9.jpg"/><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hyperlink" Target="http://www.youtube.com/watch?v=TlY-v1gsUrg" TargetMode="External"/><Relationship Id="rId4" Type="http://schemas.openxmlformats.org/officeDocument/2006/relationships/image" Target="../media/image7.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hyperlink" Target="https://docs.google.com/document/d/1BRlF2_zhNe86SGgHa6-VlBO-QgirITwCTugSfKie5Fs/edit" TargetMode="External"/><Relationship Id="rId4" Type="http://schemas.openxmlformats.org/officeDocument/2006/relationships/hyperlink" Target="https://www.dcareaeducators4socialjustice.org/black-lives-matter/13-guiding-principles" TargetMode="External"/><Relationship Id="rId5" Type="http://schemas.openxmlformats.org/officeDocument/2006/relationships/hyperlink" Target="https://www.hrc.org/news/tips-for-protesting-peacefully-and-safely"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hyperlink" Target="https://asana.com/resources/unconscious-bias-examples" TargetMode="External"/><Relationship Id="rId4" Type="http://schemas.openxmlformats.org/officeDocument/2006/relationships/hyperlink" Target="https://asana.com/resources/unconscious-bias-examples" TargetMode="External"/><Relationship Id="rId9" Type="http://schemas.openxmlformats.org/officeDocument/2006/relationships/hyperlink" Target="https://humaneeducation.org/9-resources-teaching-unconscious-bias/" TargetMode="External"/><Relationship Id="rId5" Type="http://schemas.openxmlformats.org/officeDocument/2006/relationships/hyperlink" Target="https://www.brookings.edu/blog/brown-center-chalkboard/2017/03/20/the-insidiousness-of-unconscious-bias-in-schools/" TargetMode="External"/><Relationship Id="rId6" Type="http://schemas.openxmlformats.org/officeDocument/2006/relationships/hyperlink" Target="https://www.brookings.edu/blog/brown-center-chalkboard/2017/03/20/the-insidiousness-of-unconscious-bias-in-schools/" TargetMode="External"/><Relationship Id="rId7" Type="http://schemas.openxmlformats.org/officeDocument/2006/relationships/hyperlink" Target="https://www.brookings.edu/blog/brown-center-chalkboard/2017/03/20/the-insidiousness-of-unconscious-bias-in-schools/" TargetMode="External"/><Relationship Id="rId8" Type="http://schemas.openxmlformats.org/officeDocument/2006/relationships/hyperlink" Target="https://humaneeducation.org/9-resources-teaching-unconscious-bias/"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hyperlink" Target="http://www.crlt.umich.edu/gsis/p3_1" TargetMode="External"/><Relationship Id="rId4" Type="http://schemas.openxmlformats.org/officeDocument/2006/relationships/hyperlink" Target="https://www.brown.edu/about/administration/sheridan-center/implicit-bias"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hyperlink" Target="https://youtu.be/_zjj1PmJcRM" TargetMode="External"/><Relationship Id="rId4" Type="http://schemas.openxmlformats.org/officeDocument/2006/relationships/hyperlink" Target="https://s3.amazonaws.com/i-src.defineamerican.com/2020/07/White-People-Discussion-Guide.pdf"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hyperlink" Target="http://www.youtube.com/watch?v=i_52T8ufdZM" TargetMode="External"/><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hyperlink" Target="https://asana.com/resources/unconscious-bias-examples"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 name="Shape 63"/>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g256737fdd23_0_16"/>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Effect of unconscious bias at work</a:t>
            </a:r>
            <a:endParaRPr/>
          </a:p>
        </p:txBody>
      </p:sp>
      <p:sp>
        <p:nvSpPr>
          <p:cNvPr id="126" name="Google Shape;126;g256737fdd23_0_16"/>
          <p:cNvSpPr txBox="1"/>
          <p:nvPr>
            <p:ph idx="1" type="body"/>
          </p:nvPr>
        </p:nvSpPr>
        <p:spPr>
          <a:xfrm>
            <a:off x="831850" y="2710925"/>
            <a:ext cx="10515600" cy="3484200"/>
          </a:xfrm>
          <a:prstGeom prst="rect">
            <a:avLst/>
          </a:prstGeom>
        </p:spPr>
        <p:txBody>
          <a:bodyPr anchorCtr="0" anchor="t" bIns="45700" lIns="91425" spcFirstLastPara="1" rIns="91425" wrap="square" tIns="45700">
            <a:noAutofit/>
          </a:bodyPr>
          <a:lstStyle/>
          <a:p>
            <a:pPr indent="-355600" lvl="0" marL="457200" marR="0" rtl="0" algn="l">
              <a:lnSpc>
                <a:spcPct val="90000"/>
              </a:lnSpc>
              <a:spcBef>
                <a:spcPts val="1000"/>
              </a:spcBef>
              <a:spcAft>
                <a:spcPts val="0"/>
              </a:spcAft>
              <a:buSzPts val="2000"/>
              <a:buChar char="●"/>
            </a:pPr>
            <a:r>
              <a:rPr b="1" lang="en-US" sz="2000"/>
              <a:t>Can create unfair disadvantages</a:t>
            </a:r>
            <a:r>
              <a:rPr lang="en-US" sz="2000"/>
              <a:t>- unconscious bias creates unfair disadvantages for certain groups of people. The disadvantages manifest in themselves when it comes to hiring or recruiting a particular group/gender/race/sex or offering progression opportunities to a certain group, excluding a particular group either socially, culturally, or financially.</a:t>
            </a:r>
            <a:endParaRPr sz="2000"/>
          </a:p>
          <a:p>
            <a:pPr indent="-355600" lvl="0" marL="457200" marR="0" rtl="0" algn="l">
              <a:lnSpc>
                <a:spcPct val="90000"/>
              </a:lnSpc>
              <a:spcBef>
                <a:spcPts val="0"/>
              </a:spcBef>
              <a:spcAft>
                <a:spcPts val="0"/>
              </a:spcAft>
              <a:buSzPts val="2000"/>
              <a:buChar char="●"/>
            </a:pPr>
            <a:r>
              <a:rPr b="1" lang="en-US" sz="2000"/>
              <a:t>Prevents diversity and culture</a:t>
            </a:r>
            <a:r>
              <a:rPr lang="en-US" sz="2000"/>
              <a:t>- Unconscious bias leads to a lack of diversity in </a:t>
            </a:r>
            <a:r>
              <a:rPr lang="en-US" sz="2000"/>
              <a:t>educational</a:t>
            </a:r>
            <a:r>
              <a:rPr lang="en-US" sz="2000"/>
              <a:t> organisations. </a:t>
            </a:r>
            <a:endParaRPr sz="2000"/>
          </a:p>
          <a:p>
            <a:pPr indent="-381000" lvl="0" marL="457200" marR="0" rtl="0" algn="l">
              <a:lnSpc>
                <a:spcPct val="90000"/>
              </a:lnSpc>
              <a:spcBef>
                <a:spcPts val="0"/>
              </a:spcBef>
              <a:spcAft>
                <a:spcPts val="0"/>
              </a:spcAft>
              <a:buSzPts val="2400"/>
              <a:buChar char="●"/>
            </a:pPr>
            <a:r>
              <a:rPr b="1" lang="en-US" sz="2000"/>
              <a:t>Can lead to a less inclusive workplace</a:t>
            </a:r>
            <a:r>
              <a:rPr lang="en-US" sz="2000"/>
              <a:t>- Unconscious biases can result in teams or departments being comprised mostly of men with similar backgrounds, experiences, and upbringing. This prevent the entity from taking into consideration the needs and interests of groups which are differently positioned from them.</a:t>
            </a:r>
            <a:r>
              <a:rPr lang="en-US" sz="1500">
                <a:solidFill>
                  <a:srgbClr val="202020"/>
                </a:solidFill>
                <a:highlight>
                  <a:srgbClr val="FEFEFE"/>
                </a:highlight>
                <a:latin typeface="Arial"/>
                <a:ea typeface="Arial"/>
                <a:cs typeface="Arial"/>
                <a:sym typeface="Arial"/>
              </a:rPr>
              <a:t> </a:t>
            </a:r>
            <a:endParaRPr sz="1500">
              <a:solidFill>
                <a:srgbClr val="202020"/>
              </a:solidFill>
              <a:highlight>
                <a:srgbClr val="FEFEFE"/>
              </a:highlight>
              <a:latin typeface="Arial"/>
              <a:ea typeface="Arial"/>
              <a:cs typeface="Arial"/>
              <a:sym typeface="Arial"/>
            </a:endParaRPr>
          </a:p>
          <a:p>
            <a:pPr indent="0" lvl="0" marL="0" rtl="0" algn="l">
              <a:spcBef>
                <a:spcPts val="1000"/>
              </a:spcBef>
              <a:spcAft>
                <a:spcPts val="0"/>
              </a:spcAft>
              <a:buNone/>
            </a:pPr>
            <a:r>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sp>
        <p:nvSpPr>
          <p:cNvPr id="132" name="Google Shape;132;g1e442f96398_0_85"/>
          <p:cNvSpPr txBox="1"/>
          <p:nvPr>
            <p:ph type="title"/>
          </p:nvPr>
        </p:nvSpPr>
        <p:spPr>
          <a:xfrm>
            <a:off x="839788" y="1503673"/>
            <a:ext cx="2668800" cy="933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2400"/>
              <a:buNone/>
            </a:pPr>
            <a:r>
              <a:rPr lang="en-US"/>
              <a:t>Implicit Bias in Diversity, Equality and Inclusion</a:t>
            </a:r>
            <a:endParaRPr/>
          </a:p>
        </p:txBody>
      </p:sp>
      <p:pic>
        <p:nvPicPr>
          <p:cNvPr descr="People may be biased against a certain race, but they don’t even know it. That’s because it could be an implicit bias, which refers to the attitudes or stereotypes that affect us in an unconscious way. Global News explains how the most accessible way to test for it works and what this data means. &#10;&#10;To take an Implicit Association Test, click here: https://implicit.harvard.edu/implicit/&#10;&#10;For more info, please go to http://www.globalnews.ca &#10;Subscribe to Global News Channel HERE: http://bit.ly/20fcXDc &#10;Like Global News on Facebook HERE: http://bit.ly/255GMJQ &#10;Follow Global News on Twitter HERE: http://bit.ly/1Toz8mt &#10;Follow Global News on Instagram HERE: https://bit.ly/2QZaZIB &#10;#GlobalNews" id="133" name="Google Shape;133;g1e442f96398_0_85" title="How to test for implicit racial bias">
            <a:hlinkClick r:id="rId3"/>
          </p:cNvPr>
          <p:cNvPicPr preferRelativeResize="0"/>
          <p:nvPr/>
        </p:nvPicPr>
        <p:blipFill rotWithShape="1">
          <a:blip r:embed="rId4">
            <a:alphaModFix/>
          </a:blip>
          <a:srcRect b="0" l="0" r="0" t="0"/>
          <a:stretch/>
        </p:blipFill>
        <p:spPr>
          <a:xfrm>
            <a:off x="3866325" y="1503680"/>
            <a:ext cx="8043911" cy="4524700"/>
          </a:xfrm>
          <a:prstGeom prst="rect">
            <a:avLst/>
          </a:prstGeom>
          <a:noFill/>
          <a:ln>
            <a:noFill/>
          </a:ln>
        </p:spPr>
      </p:pic>
      <p:sp>
        <p:nvSpPr>
          <p:cNvPr id="134" name="Google Shape;134;g1e442f96398_0_85"/>
          <p:cNvSpPr txBox="1"/>
          <p:nvPr>
            <p:ph idx="1" type="body"/>
          </p:nvPr>
        </p:nvSpPr>
        <p:spPr>
          <a:xfrm>
            <a:off x="839800" y="4194176"/>
            <a:ext cx="2668800" cy="1834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600"/>
              <a:buNone/>
            </a:pPr>
            <a:r>
              <a:rPr lang="en-US"/>
              <a:t>Introduction:</a:t>
            </a:r>
            <a:endParaRPr/>
          </a:p>
          <a:p>
            <a:pPr indent="0" lvl="0" marL="0" rtl="0" algn="l">
              <a:lnSpc>
                <a:spcPct val="90000"/>
              </a:lnSpc>
              <a:spcBef>
                <a:spcPts val="1000"/>
              </a:spcBef>
              <a:spcAft>
                <a:spcPts val="0"/>
              </a:spcAft>
              <a:buSzPts val="1600"/>
              <a:buNone/>
            </a:pPr>
            <a:r>
              <a:rPr b="1" lang="en-US"/>
              <a:t>How to test for implicit bias?</a:t>
            </a:r>
            <a:endParaRPr b="1"/>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3"/>
                                        </p:tgtEl>
                                        <p:attrNameLst>
                                          <p:attrName>style.visibility</p:attrName>
                                        </p:attrNameLst>
                                      </p:cBhvr>
                                      <p:to>
                                        <p:strVal val="visible"/>
                                      </p:to>
                                    </p:set>
                                    <p:animEffect filter="fade" transition="in">
                                      <p:cBhvr>
                                        <p:cTn dur="1000"/>
                                        <p:tgtEl>
                                          <p:spTgt spid="13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sp>
        <p:nvSpPr>
          <p:cNvPr id="140" name="Google Shape;140;g1e442f96398_0_7"/>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Project Implicit</a:t>
            </a:r>
            <a:endParaRPr/>
          </a:p>
        </p:txBody>
      </p:sp>
      <p:sp>
        <p:nvSpPr>
          <p:cNvPr id="141" name="Google Shape;141;g1e442f96398_0_7"/>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a:t>Preliminary information about the Project Implicit and data protection:</a:t>
            </a:r>
            <a:endParaRPr/>
          </a:p>
          <a:p>
            <a:pPr indent="0" lvl="0" marL="0" rtl="0" algn="l">
              <a:spcBef>
                <a:spcPts val="1000"/>
              </a:spcBef>
              <a:spcAft>
                <a:spcPts val="0"/>
              </a:spcAft>
              <a:buNone/>
            </a:pPr>
            <a:r>
              <a:rPr lang="en-US" u="sng">
                <a:solidFill>
                  <a:schemeClr val="hlink"/>
                </a:solidFill>
                <a:hlinkClick r:id="rId3"/>
              </a:rPr>
              <a:t>https://implicit.harvard.edu/implicit/takeatest.html</a:t>
            </a:r>
            <a:r>
              <a:rPr lang="en-US"/>
              <a:t> </a:t>
            </a:r>
            <a:endParaRPr/>
          </a:p>
          <a:p>
            <a:pPr indent="0" lvl="0" marL="0" rtl="0" algn="l">
              <a:spcBef>
                <a:spcPts val="1000"/>
              </a:spcBef>
              <a:spcAft>
                <a:spcPts val="0"/>
              </a:spcAft>
              <a:buNone/>
            </a:pPr>
            <a:r>
              <a:t/>
            </a:r>
            <a:endParaRPr/>
          </a:p>
          <a:p>
            <a:pPr indent="0" lvl="0" marL="0" rtl="0" algn="l">
              <a:spcBef>
                <a:spcPts val="1000"/>
              </a:spcBef>
              <a:spcAft>
                <a:spcPts val="0"/>
              </a:spcAft>
              <a:buNone/>
            </a:pPr>
            <a:r>
              <a:rPr lang="en-US"/>
              <a:t>Let’s do the test!</a:t>
            </a:r>
            <a:endParaRPr/>
          </a:p>
          <a:p>
            <a:pPr indent="0" lvl="0" marL="0" rtl="0" algn="l">
              <a:spcBef>
                <a:spcPts val="1000"/>
              </a:spcBef>
              <a:spcAft>
                <a:spcPts val="0"/>
              </a:spcAft>
              <a:buNone/>
            </a:pPr>
            <a:r>
              <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pic>
        <p:nvPicPr>
          <p:cNvPr descr="Image result for what are my identities" id="146" name="Google Shape;146;g1e442f96398_0_27"/>
          <p:cNvPicPr preferRelativeResize="0"/>
          <p:nvPr/>
        </p:nvPicPr>
        <p:blipFill rotWithShape="1">
          <a:blip r:embed="rId3">
            <a:alphaModFix amt="40000"/>
          </a:blip>
          <a:srcRect b="21633" l="0" r="0" t="22117"/>
          <a:stretch/>
        </p:blipFill>
        <p:spPr>
          <a:xfrm>
            <a:off x="20" y="0"/>
            <a:ext cx="12191980" cy="6886576"/>
          </a:xfrm>
          <a:prstGeom prst="rect">
            <a:avLst/>
          </a:prstGeom>
          <a:noFill/>
          <a:ln>
            <a:noFill/>
          </a:ln>
        </p:spPr>
      </p:pic>
      <p:sp>
        <p:nvSpPr>
          <p:cNvPr id="147" name="Google Shape;147;g1e442f96398_0_27"/>
          <p:cNvSpPr txBox="1"/>
          <p:nvPr>
            <p:ph type="title"/>
          </p:nvPr>
        </p:nvSpPr>
        <p:spPr>
          <a:xfrm>
            <a:off x="831850" y="5629308"/>
            <a:ext cx="10515600" cy="652500"/>
          </a:xfrm>
          <a:prstGeom prst="rect">
            <a:avLst/>
          </a:prstGeom>
          <a:noFill/>
          <a:ln>
            <a:noFill/>
          </a:ln>
        </p:spPr>
        <p:txBody>
          <a:bodyPr anchorCtr="0" anchor="b" bIns="45700" lIns="91425" spcFirstLastPara="1" rIns="91425" wrap="square" tIns="45700">
            <a:noAutofit/>
          </a:bodyPr>
          <a:lstStyle/>
          <a:p>
            <a:pPr indent="0" lvl="0" marL="0" marR="0" rtl="0" algn="l">
              <a:lnSpc>
                <a:spcPct val="90000"/>
              </a:lnSpc>
              <a:spcBef>
                <a:spcPts val="0"/>
              </a:spcBef>
              <a:spcAft>
                <a:spcPts val="0"/>
              </a:spcAft>
              <a:buClr>
                <a:schemeClr val="dk1"/>
              </a:buClr>
              <a:buSzPts val="4000"/>
              <a:buFont typeface="Verdana"/>
              <a:buNone/>
            </a:pPr>
            <a:r>
              <a:rPr b="0" lang="en-US"/>
              <a:t>Activity | </a:t>
            </a:r>
            <a:r>
              <a:rPr lang="en-US"/>
              <a:t> </a:t>
            </a:r>
            <a:r>
              <a:rPr b="0" lang="en-US"/>
              <a:t>Project Implicit</a:t>
            </a:r>
            <a:br>
              <a:rPr lang="en-US"/>
            </a:br>
            <a:r>
              <a:rPr lang="en-US"/>
              <a:t>Implicit Association Test</a:t>
            </a:r>
            <a:endParaRPr/>
          </a:p>
        </p:txBody>
      </p:sp>
      <p:pic>
        <p:nvPicPr>
          <p:cNvPr id="148" name="Google Shape;148;g1e442f96398_0_27"/>
          <p:cNvPicPr preferRelativeResize="0"/>
          <p:nvPr/>
        </p:nvPicPr>
        <p:blipFill rotWithShape="1">
          <a:blip r:embed="rId4">
            <a:alphaModFix/>
          </a:blip>
          <a:srcRect b="0" l="0" r="0" t="0"/>
          <a:stretch/>
        </p:blipFill>
        <p:spPr>
          <a:xfrm>
            <a:off x="9744650" y="1198500"/>
            <a:ext cx="1691199" cy="169119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sp>
        <p:nvSpPr>
          <p:cNvPr id="154" name="Google Shape;154;g255304ddd7e_0_266"/>
          <p:cNvSpPr txBox="1"/>
          <p:nvPr>
            <p:ph type="ctrTitle"/>
          </p:nvPr>
        </p:nvSpPr>
        <p:spPr>
          <a:xfrm>
            <a:off x="815225" y="1491351"/>
            <a:ext cx="10561500" cy="2544000"/>
          </a:xfrm>
          <a:prstGeom prst="rect">
            <a:avLst/>
          </a:prstGeom>
          <a:no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SzPts val="6000"/>
              <a:buNone/>
            </a:pPr>
            <a:r>
              <a:rPr lang="en-US"/>
              <a:t>Overcoming Unconscious Bias</a:t>
            </a:r>
            <a:endParaRPr/>
          </a:p>
        </p:txBody>
      </p:sp>
      <p:sp>
        <p:nvSpPr>
          <p:cNvPr id="155" name="Google Shape;155;g255304ddd7e_0_266"/>
          <p:cNvSpPr txBox="1"/>
          <p:nvPr>
            <p:ph idx="1" type="subTitle"/>
          </p:nvPr>
        </p:nvSpPr>
        <p:spPr>
          <a:xfrm>
            <a:off x="815225" y="4384883"/>
            <a:ext cx="10561500" cy="1655700"/>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1000"/>
              </a:spcBef>
              <a:spcAft>
                <a:spcPts val="0"/>
              </a:spcAft>
              <a:buSzPts val="2400"/>
              <a:buNone/>
            </a:pPr>
            <a:r>
              <a:rPr lang="en-US"/>
              <a:t>Section 3</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 name="Shape 160"/>
        <p:cNvGrpSpPr/>
        <p:nvPr/>
      </p:nvGrpSpPr>
      <p:grpSpPr>
        <a:xfrm>
          <a:off x="0" y="0"/>
          <a:ext cx="0" cy="0"/>
          <a:chOff x="0" y="0"/>
          <a:chExt cx="0" cy="0"/>
        </a:xfrm>
      </p:grpSpPr>
      <p:sp>
        <p:nvSpPr>
          <p:cNvPr id="161" name="Google Shape;161;g1e442f96398_0_13"/>
          <p:cNvSpPr txBox="1"/>
          <p:nvPr>
            <p:ph type="title"/>
          </p:nvPr>
        </p:nvSpPr>
        <p:spPr>
          <a:xfrm>
            <a:off x="839788" y="1503673"/>
            <a:ext cx="2668800" cy="9336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Meet Vernā Myers</a:t>
            </a:r>
            <a:endParaRPr/>
          </a:p>
        </p:txBody>
      </p:sp>
      <p:sp>
        <p:nvSpPr>
          <p:cNvPr id="162" name="Google Shape;162;g1e442f96398_0_13"/>
          <p:cNvSpPr txBox="1"/>
          <p:nvPr>
            <p:ph idx="1" type="body"/>
          </p:nvPr>
        </p:nvSpPr>
        <p:spPr>
          <a:xfrm>
            <a:off x="839788" y="2764977"/>
            <a:ext cx="2668800" cy="32634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a:t>Our biases can be dangerous, even deadly. Diversity advocate Vernā Myers looks closely at some of the subconscious attitudes we hold toward out-groups. She makes a plea to all people: Acknowledge your biases. Then move toward, not away from, the groups that make you uncomfortable. </a:t>
            </a:r>
            <a:endParaRPr/>
          </a:p>
        </p:txBody>
      </p:sp>
      <p:pic>
        <p:nvPicPr>
          <p:cNvPr id="163" name="Google Shape;163;g1e442f96398_0_13" title="Bias - Verna Myers">
            <a:hlinkClick r:id="rId3"/>
          </p:cNvPr>
          <p:cNvPicPr preferRelativeResize="0"/>
          <p:nvPr/>
        </p:nvPicPr>
        <p:blipFill>
          <a:blip r:embed="rId4">
            <a:alphaModFix/>
          </a:blip>
          <a:stretch>
            <a:fillRect/>
          </a:stretch>
        </p:blipFill>
        <p:spPr>
          <a:xfrm>
            <a:off x="3689595" y="1503675"/>
            <a:ext cx="8188350" cy="46059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3"/>
                                        </p:tgtEl>
                                        <p:attrNameLst>
                                          <p:attrName>style.visibility</p:attrName>
                                        </p:attrNameLst>
                                      </p:cBhvr>
                                      <p:to>
                                        <p:strVal val="visible"/>
                                      </p:to>
                                    </p:set>
                                    <p:animEffect filter="fade" transition="in">
                                      <p:cBhvr>
                                        <p:cTn dur="1000"/>
                                        <p:tgtEl>
                                          <p:spTgt spid="16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sp>
        <p:nvSpPr>
          <p:cNvPr id="169" name="Google Shape;169;g1e442f96398_0_108"/>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Uncover your implicit bias</a:t>
            </a:r>
            <a:endParaRPr/>
          </a:p>
        </p:txBody>
      </p:sp>
      <p:sp>
        <p:nvSpPr>
          <p:cNvPr id="170" name="Google Shape;170;g1e442f96398_0_108"/>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381000" lvl="0" marL="457200" rtl="0" algn="l">
              <a:spcBef>
                <a:spcPts val="1000"/>
              </a:spcBef>
              <a:spcAft>
                <a:spcPts val="0"/>
              </a:spcAft>
              <a:buSzPts val="2400"/>
              <a:buChar char="●"/>
            </a:pPr>
            <a:r>
              <a:rPr lang="en-US"/>
              <a:t>Sign up for a </a:t>
            </a:r>
            <a:r>
              <a:rPr lang="en-US"/>
              <a:t>sensitivity</a:t>
            </a:r>
            <a:r>
              <a:rPr lang="en-US"/>
              <a:t> course that will provide you with tasks to help you begin to de-bias yourself.</a:t>
            </a:r>
            <a:endParaRPr/>
          </a:p>
          <a:p>
            <a:pPr indent="-381000" lvl="0" marL="457200" rtl="0" algn="l">
              <a:spcBef>
                <a:spcPts val="0"/>
              </a:spcBef>
              <a:spcAft>
                <a:spcPts val="0"/>
              </a:spcAft>
              <a:buSzPts val="2400"/>
              <a:buChar char="●"/>
            </a:pPr>
            <a:r>
              <a:rPr lang="en-US"/>
              <a:t>Continue to consciously unlearn racist beliefs, same applies to other negative beliefs </a:t>
            </a:r>
            <a:r>
              <a:rPr lang="en-US" sz="1500" u="sng">
                <a:solidFill>
                  <a:schemeClr val="hlink"/>
                </a:solidFill>
                <a:hlinkClick r:id="rId3"/>
              </a:rPr>
              <a:t>docs.google.com/document/d/1BRlF2_zhNe86SGgHa6-VlBO-QgirITwCTugSfKie5Fs/edit</a:t>
            </a:r>
            <a:r>
              <a:rPr lang="en-US" sz="1500"/>
              <a:t> </a:t>
            </a:r>
            <a:endParaRPr sz="1500"/>
          </a:p>
          <a:p>
            <a:pPr indent="-381000" lvl="0" marL="457200" rtl="0" algn="l">
              <a:spcBef>
                <a:spcPts val="0"/>
              </a:spcBef>
              <a:spcAft>
                <a:spcPts val="0"/>
              </a:spcAft>
              <a:buSzPts val="2400"/>
              <a:buChar char="●"/>
            </a:pPr>
            <a:r>
              <a:rPr lang="en-US"/>
              <a:t>Investigate ways to raise racially conscious children. It’s never too early to start </a:t>
            </a:r>
            <a:r>
              <a:rPr lang="en-US" sz="1500" u="sng">
                <a:solidFill>
                  <a:schemeClr val="hlink"/>
                </a:solidFill>
                <a:hlinkClick r:id="rId4"/>
              </a:rPr>
              <a:t>dcareaeducators4socialjustice.org/black-lives-matter/13-guiding-principles</a:t>
            </a:r>
            <a:r>
              <a:rPr lang="en-US" sz="1500"/>
              <a:t> </a:t>
            </a:r>
            <a:endParaRPr sz="1500"/>
          </a:p>
          <a:p>
            <a:pPr indent="-381000" lvl="0" marL="457200" rtl="0" algn="l">
              <a:spcBef>
                <a:spcPts val="0"/>
              </a:spcBef>
              <a:spcAft>
                <a:spcPts val="0"/>
              </a:spcAft>
              <a:buSzPts val="2400"/>
              <a:buChar char="●"/>
            </a:pPr>
            <a:r>
              <a:rPr lang="en-US"/>
              <a:t>Attend a rally or protest. Here are some tips about how to protest safely </a:t>
            </a:r>
            <a:r>
              <a:rPr lang="en-US" sz="1500" u="sng">
                <a:solidFill>
                  <a:schemeClr val="hlink"/>
                </a:solidFill>
                <a:hlinkClick r:id="rId5"/>
              </a:rPr>
              <a:t>hrc.org/news/tips-for-protesting-peacefully-and-safely</a:t>
            </a:r>
            <a:r>
              <a:rPr lang="en-US" sz="1500"/>
              <a:t> </a:t>
            </a:r>
            <a:endParaRPr sz="150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sp>
        <p:nvSpPr>
          <p:cNvPr id="176" name="Google Shape;176;g23e52c82d5e_0_490"/>
          <p:cNvSpPr txBox="1"/>
          <p:nvPr>
            <p:ph type="title"/>
          </p:nvPr>
        </p:nvSpPr>
        <p:spPr>
          <a:xfrm>
            <a:off x="831850" y="1499047"/>
            <a:ext cx="10515600" cy="6525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4000"/>
              <a:buNone/>
            </a:pPr>
            <a:r>
              <a:rPr lang="en-US"/>
              <a:t>Resources</a:t>
            </a:r>
            <a:endParaRPr/>
          </a:p>
        </p:txBody>
      </p:sp>
      <p:sp>
        <p:nvSpPr>
          <p:cNvPr id="177" name="Google Shape;177;g23e52c82d5e_0_490"/>
          <p:cNvSpPr txBox="1"/>
          <p:nvPr>
            <p:ph idx="1" type="body"/>
          </p:nvPr>
        </p:nvSpPr>
        <p:spPr>
          <a:xfrm>
            <a:off x="831850" y="2710927"/>
            <a:ext cx="10515600" cy="3292200"/>
          </a:xfrm>
          <a:prstGeom prst="rect">
            <a:avLst/>
          </a:prstGeom>
          <a:noFill/>
          <a:ln>
            <a:noFill/>
          </a:ln>
        </p:spPr>
        <p:txBody>
          <a:bodyPr anchorCtr="0" anchor="t" bIns="45700" lIns="91425" spcFirstLastPara="1" rIns="91425" wrap="square" tIns="45700">
            <a:noAutofit/>
          </a:bodyPr>
          <a:lstStyle/>
          <a:p>
            <a:pPr indent="-381000" lvl="0" marL="457200" rtl="0" algn="l">
              <a:spcBef>
                <a:spcPts val="1000"/>
              </a:spcBef>
              <a:spcAft>
                <a:spcPts val="0"/>
              </a:spcAft>
              <a:buSzPts val="2400"/>
              <a:buChar char="●"/>
            </a:pPr>
            <a:r>
              <a:rPr lang="en-US"/>
              <a:t>Asana: </a:t>
            </a:r>
            <a:r>
              <a:rPr lang="en-US" u="sng">
                <a:solidFill>
                  <a:schemeClr val="hlink"/>
                </a:solidFill>
                <a:hlinkClick r:id="rId3"/>
              </a:rPr>
              <a:t>19 Unconscious Bias Examples and How to Prevent Them [2023]</a:t>
            </a:r>
            <a:r>
              <a:rPr lang="en-US"/>
              <a:t>: </a:t>
            </a:r>
            <a:r>
              <a:rPr lang="en-US" sz="1500" u="sng">
                <a:solidFill>
                  <a:schemeClr val="hlink"/>
                </a:solidFill>
                <a:hlinkClick r:id="rId4"/>
              </a:rPr>
              <a:t>asana.com/resources/unconscious-bias-examples</a:t>
            </a:r>
            <a:r>
              <a:rPr lang="en-US" sz="1500"/>
              <a:t> </a:t>
            </a:r>
            <a:endParaRPr sz="1500"/>
          </a:p>
          <a:p>
            <a:pPr indent="-381000" lvl="0" marL="457200" rtl="0" algn="l">
              <a:lnSpc>
                <a:spcPct val="90000"/>
              </a:lnSpc>
              <a:spcBef>
                <a:spcPts val="1000"/>
              </a:spcBef>
              <a:spcAft>
                <a:spcPts val="0"/>
              </a:spcAft>
              <a:buSzPts val="2400"/>
              <a:buChar char="●"/>
            </a:pPr>
            <a:r>
              <a:rPr lang="en-US"/>
              <a:t>Gershenson, S. and Dee, T., 2017, </a:t>
            </a:r>
            <a:r>
              <a:rPr lang="en-US" u="sng">
                <a:solidFill>
                  <a:schemeClr val="hlink"/>
                </a:solidFill>
                <a:hlinkClick r:id="rId5"/>
              </a:rPr>
              <a:t>The insidiousness of unconscious bias in schools</a:t>
            </a:r>
            <a:r>
              <a:rPr lang="en-US">
                <a:uFill>
                  <a:noFill/>
                </a:uFill>
                <a:hlinkClick r:id="rId6"/>
              </a:rPr>
              <a:t> [Brookings], [Online]. Available at: </a:t>
            </a:r>
            <a:r>
              <a:rPr lang="en-US" u="sng">
                <a:solidFill>
                  <a:schemeClr val="hlink"/>
                </a:solidFill>
                <a:hlinkClick r:id="rId7"/>
              </a:rPr>
              <a:t>https://www.brookings.edu/blog/brown-center-chalkboard/2017/03/20/the-insidiousness-of-unconscious-bias-in-schools/</a:t>
            </a:r>
            <a:r>
              <a:rPr lang="en-US"/>
              <a:t> </a:t>
            </a:r>
            <a:r>
              <a:rPr lang="en-US"/>
              <a:t> [26.06.23].</a:t>
            </a:r>
            <a:endParaRPr/>
          </a:p>
          <a:p>
            <a:pPr indent="-381000" lvl="0" marL="457200" rtl="0" algn="l">
              <a:lnSpc>
                <a:spcPct val="90000"/>
              </a:lnSpc>
              <a:spcBef>
                <a:spcPts val="1000"/>
              </a:spcBef>
              <a:spcAft>
                <a:spcPts val="0"/>
              </a:spcAft>
              <a:buSzPts val="2400"/>
              <a:buChar char="●"/>
            </a:pPr>
            <a:r>
              <a:rPr lang="en-US"/>
              <a:t>Institute for Humane Education: </a:t>
            </a:r>
            <a:r>
              <a:rPr lang="en-US" u="sng">
                <a:solidFill>
                  <a:schemeClr val="hlink"/>
                </a:solidFill>
                <a:hlinkClick r:id="rId8"/>
              </a:rPr>
              <a:t>8 Resources for Teaching About Unconscious Bias</a:t>
            </a:r>
            <a:r>
              <a:rPr lang="en-US" sz="2100"/>
              <a:t>: </a:t>
            </a:r>
            <a:r>
              <a:rPr lang="en-US" sz="1500" u="sng">
                <a:solidFill>
                  <a:schemeClr val="hlink"/>
                </a:solidFill>
                <a:hlinkClick r:id="rId9"/>
              </a:rPr>
              <a:t>humaneeducation.org/9-resources-teaching-unconscious-bias/</a:t>
            </a:r>
            <a:r>
              <a:rPr lang="en-US" sz="2100"/>
              <a:t> </a:t>
            </a:r>
            <a:endParaRPr sz="2100"/>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g256737fdd23_0_9"/>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Additional Resources</a:t>
            </a:r>
            <a:endParaRPr/>
          </a:p>
        </p:txBody>
      </p:sp>
      <p:sp>
        <p:nvSpPr>
          <p:cNvPr id="184" name="Google Shape;184;g256737fdd23_0_9"/>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0" lvl="0" marL="0" rtl="0" algn="l">
              <a:lnSpc>
                <a:spcPct val="140000"/>
              </a:lnSpc>
              <a:spcBef>
                <a:spcPts val="0"/>
              </a:spcBef>
              <a:spcAft>
                <a:spcPts val="0"/>
              </a:spcAft>
              <a:buNone/>
            </a:pPr>
            <a:r>
              <a:t/>
            </a:r>
            <a:endParaRPr b="1" sz="1700">
              <a:solidFill>
                <a:srgbClr val="333333"/>
              </a:solidFill>
              <a:highlight>
                <a:srgbClr val="FFFFFF"/>
              </a:highlight>
              <a:latin typeface="Open Sans"/>
              <a:ea typeface="Open Sans"/>
              <a:cs typeface="Open Sans"/>
              <a:sym typeface="Open Sans"/>
            </a:endParaRPr>
          </a:p>
          <a:p>
            <a:pPr indent="0" lvl="0" marL="0" rtl="0" algn="l">
              <a:lnSpc>
                <a:spcPct val="140000"/>
              </a:lnSpc>
              <a:spcBef>
                <a:spcPts val="900"/>
              </a:spcBef>
              <a:spcAft>
                <a:spcPts val="0"/>
              </a:spcAft>
              <a:buNone/>
            </a:pPr>
            <a:r>
              <a:rPr b="1" lang="en-US" sz="1200" u="sng">
                <a:solidFill>
                  <a:schemeClr val="hlink"/>
                </a:solidFill>
                <a:highlight>
                  <a:srgbClr val="FFFFFF"/>
                </a:highlight>
                <a:latin typeface="Merriweather"/>
                <a:ea typeface="Merriweather"/>
                <a:cs typeface="Merriweather"/>
                <a:sym typeface="Merriweather"/>
                <a:hlinkClick r:id="rId3"/>
              </a:rPr>
              <a:t>Creating Inclusisve College Classroom</a:t>
            </a:r>
            <a:r>
              <a:rPr lang="en-US" sz="1200">
                <a:solidFill>
                  <a:srgbClr val="333333"/>
                </a:solidFill>
                <a:highlight>
                  <a:srgbClr val="FFFFFF"/>
                </a:highlight>
                <a:latin typeface="Arial"/>
                <a:ea typeface="Arial"/>
                <a:cs typeface="Arial"/>
                <a:sym typeface="Arial"/>
              </a:rPr>
              <a:t> -  UMichigan Center for Research on Learning and Teaching</a:t>
            </a:r>
            <a:endParaRPr sz="1200">
              <a:solidFill>
                <a:srgbClr val="333333"/>
              </a:solidFill>
              <a:highlight>
                <a:srgbClr val="FFFFFF"/>
              </a:highlight>
              <a:latin typeface="Arial"/>
              <a:ea typeface="Arial"/>
              <a:cs typeface="Arial"/>
              <a:sym typeface="Arial"/>
            </a:endParaRPr>
          </a:p>
          <a:p>
            <a:pPr indent="0" lvl="0" marL="0" rtl="0" algn="l">
              <a:lnSpc>
                <a:spcPct val="140000"/>
              </a:lnSpc>
              <a:spcBef>
                <a:spcPts val="3600"/>
              </a:spcBef>
              <a:spcAft>
                <a:spcPts val="0"/>
              </a:spcAft>
              <a:buNone/>
            </a:pPr>
            <a:r>
              <a:rPr lang="en-US" sz="1200">
                <a:solidFill>
                  <a:srgbClr val="333333"/>
                </a:solidFill>
                <a:highlight>
                  <a:srgbClr val="FFFFFF"/>
                </a:highlight>
                <a:latin typeface="Arial"/>
                <a:ea typeface="Arial"/>
                <a:cs typeface="Arial"/>
                <a:sym typeface="Arial"/>
              </a:rPr>
              <a:t>Steele CM. (2010). Whistling Vivaldi: How Stereotypes Affect Us and What We Can Do. WW Norton &amp; Co., Inc.</a:t>
            </a:r>
            <a:endParaRPr sz="1200">
              <a:solidFill>
                <a:srgbClr val="333333"/>
              </a:solidFill>
              <a:highlight>
                <a:srgbClr val="FFFFFF"/>
              </a:highlight>
              <a:latin typeface="Arial"/>
              <a:ea typeface="Arial"/>
              <a:cs typeface="Arial"/>
              <a:sym typeface="Arial"/>
            </a:endParaRPr>
          </a:p>
          <a:p>
            <a:pPr indent="0" lvl="0" marL="0" rtl="0" algn="l">
              <a:lnSpc>
                <a:spcPct val="140000"/>
              </a:lnSpc>
              <a:spcBef>
                <a:spcPts val="3600"/>
              </a:spcBef>
              <a:spcAft>
                <a:spcPts val="0"/>
              </a:spcAft>
              <a:buNone/>
            </a:pPr>
            <a:r>
              <a:rPr b="1" lang="en-US" sz="1200" u="sng">
                <a:solidFill>
                  <a:schemeClr val="hlink"/>
                </a:solidFill>
                <a:highlight>
                  <a:srgbClr val="FFFFFF"/>
                </a:highlight>
                <a:latin typeface="Merriweather"/>
                <a:ea typeface="Merriweather"/>
                <a:cs typeface="Merriweather"/>
                <a:sym typeface="Merriweather"/>
                <a:hlinkClick r:id="rId4"/>
              </a:rPr>
              <a:t>Strategies and Resources About Implicit Bias</a:t>
            </a:r>
            <a:r>
              <a:rPr lang="en-US" sz="1200">
                <a:solidFill>
                  <a:srgbClr val="333333"/>
                </a:solidFill>
                <a:highlight>
                  <a:srgbClr val="FFFFFF"/>
                </a:highlight>
                <a:latin typeface="Arial"/>
                <a:ea typeface="Arial"/>
                <a:cs typeface="Arial"/>
                <a:sym typeface="Arial"/>
              </a:rPr>
              <a:t> - Brown Sheridan Center for Teaching and Learning</a:t>
            </a:r>
            <a:endParaRPr sz="1200">
              <a:solidFill>
                <a:srgbClr val="333333"/>
              </a:solidFill>
              <a:highlight>
                <a:srgbClr val="FFFFFF"/>
              </a:highlight>
              <a:latin typeface="Arial"/>
              <a:ea typeface="Arial"/>
              <a:cs typeface="Arial"/>
              <a:sym typeface="Arial"/>
            </a:endParaRPr>
          </a:p>
          <a:p>
            <a:pPr indent="0" lvl="0" marL="0" rtl="0" algn="l">
              <a:lnSpc>
                <a:spcPct val="140000"/>
              </a:lnSpc>
              <a:spcBef>
                <a:spcPts val="3600"/>
              </a:spcBef>
              <a:spcAft>
                <a:spcPts val="900"/>
              </a:spcAft>
              <a:buNone/>
            </a:pPr>
            <a:r>
              <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 name="Shape 189"/>
        <p:cNvGrpSpPr/>
        <p:nvPr/>
      </p:nvGrpSpPr>
      <p:grpSpPr>
        <a:xfrm>
          <a:off x="0" y="0"/>
          <a:ext cx="0" cy="0"/>
          <a:chOff x="0" y="0"/>
          <a:chExt cx="0" cy="0"/>
        </a:xfrm>
      </p:grpSpPr>
      <p:sp>
        <p:nvSpPr>
          <p:cNvPr id="190" name="Google Shape;190;g255304ddd7e_0_122"/>
          <p:cNvSpPr txBox="1"/>
          <p:nvPr>
            <p:ph type="title"/>
          </p:nvPr>
        </p:nvSpPr>
        <p:spPr>
          <a:xfrm>
            <a:off x="831850" y="1499047"/>
            <a:ext cx="10515600" cy="6525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4000"/>
              <a:buNone/>
            </a:pPr>
            <a:r>
              <a:rPr lang="en-US"/>
              <a:t>Further learning exercise</a:t>
            </a:r>
            <a:endParaRPr/>
          </a:p>
        </p:txBody>
      </p:sp>
      <p:sp>
        <p:nvSpPr>
          <p:cNvPr id="191" name="Google Shape;191;g255304ddd7e_0_122"/>
          <p:cNvSpPr txBox="1"/>
          <p:nvPr>
            <p:ph idx="1" type="body"/>
          </p:nvPr>
        </p:nvSpPr>
        <p:spPr>
          <a:xfrm>
            <a:off x="831850" y="2710927"/>
            <a:ext cx="10515600" cy="3292200"/>
          </a:xfrm>
          <a:prstGeom prst="rect">
            <a:avLst/>
          </a:prstGeom>
          <a:noFill/>
          <a:ln>
            <a:noFill/>
          </a:ln>
        </p:spPr>
        <p:txBody>
          <a:bodyPr anchorCtr="0" anchor="t" bIns="45700" lIns="91425" spcFirstLastPara="1" rIns="91425" wrap="square" tIns="45700">
            <a:noAutofit/>
          </a:bodyPr>
          <a:lstStyle/>
          <a:p>
            <a:pPr indent="-381000" lvl="0" marL="457200" rtl="0" algn="l">
              <a:lnSpc>
                <a:spcPct val="90000"/>
              </a:lnSpc>
              <a:spcBef>
                <a:spcPts val="1000"/>
              </a:spcBef>
              <a:spcAft>
                <a:spcPts val="0"/>
              </a:spcAft>
              <a:buSzPts val="2400"/>
              <a:buChar char="●"/>
            </a:pPr>
            <a:r>
              <a:rPr lang="en-US"/>
              <a:t>First watch </a:t>
            </a:r>
            <a:r>
              <a:rPr b="1" lang="en-US"/>
              <a:t>White People</a:t>
            </a:r>
            <a:r>
              <a:rPr lang="en-US"/>
              <a:t> a documentary by MTV</a:t>
            </a:r>
            <a:r>
              <a:rPr lang="en-US"/>
              <a:t> </a:t>
            </a:r>
            <a:r>
              <a:rPr lang="en-US" u="sng">
                <a:solidFill>
                  <a:schemeClr val="hlink"/>
                </a:solidFill>
                <a:hlinkClick r:id="rId3"/>
              </a:rPr>
              <a:t>https://youtu.be/_zjj1PmJcRM</a:t>
            </a:r>
            <a:r>
              <a:rPr lang="en-US"/>
              <a:t> </a:t>
            </a:r>
            <a:endParaRPr/>
          </a:p>
          <a:p>
            <a:pPr indent="-381000" lvl="0" marL="457200" rtl="0" algn="l">
              <a:lnSpc>
                <a:spcPct val="90000"/>
              </a:lnSpc>
              <a:spcBef>
                <a:spcPts val="0"/>
              </a:spcBef>
              <a:spcAft>
                <a:spcPts val="0"/>
              </a:spcAft>
              <a:buSzPts val="2400"/>
              <a:buChar char="●"/>
            </a:pPr>
            <a:r>
              <a:rPr lang="en-US"/>
              <a:t>Then discuss </a:t>
            </a:r>
            <a:r>
              <a:rPr b="1" lang="en-US"/>
              <a:t>White People</a:t>
            </a:r>
            <a:r>
              <a:rPr lang="en-US"/>
              <a:t> using: </a:t>
            </a:r>
            <a:r>
              <a:rPr lang="en-US" u="sng">
                <a:solidFill>
                  <a:schemeClr val="hlink"/>
                </a:solidFill>
                <a:hlinkClick r:id="rId4"/>
              </a:rPr>
              <a:t>https://s3.amazonaws.com/i-src.defineamerican.com/2020/07/White-People-Discussion-Guide.pdf</a:t>
            </a:r>
            <a:r>
              <a:rPr lang="en-US"/>
              <a:t>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 name="Shape 67"/>
        <p:cNvGrpSpPr/>
        <p:nvPr/>
      </p:nvGrpSpPr>
      <p:grpSpPr>
        <a:xfrm>
          <a:off x="0" y="0"/>
          <a:ext cx="0" cy="0"/>
          <a:chOff x="0" y="0"/>
          <a:chExt cx="0" cy="0"/>
        </a:xfrm>
      </p:grpSpPr>
      <p:sp>
        <p:nvSpPr>
          <p:cNvPr id="68" name="Google Shape;68;p2"/>
          <p:cNvSpPr txBox="1"/>
          <p:nvPr>
            <p:ph type="ctrTitle"/>
          </p:nvPr>
        </p:nvSpPr>
        <p:spPr>
          <a:xfrm>
            <a:off x="815225" y="1491351"/>
            <a:ext cx="10561550" cy="2544046"/>
          </a:xfrm>
          <a:prstGeom prst="rect">
            <a:avLst/>
          </a:prstGeom>
          <a:noFill/>
          <a:ln>
            <a:noFill/>
          </a:ln>
        </p:spPr>
        <p:txBody>
          <a:bodyPr anchorCtr="0" anchor="b" bIns="45700" lIns="91425" spcFirstLastPara="1" rIns="91425" wrap="square" tIns="45700">
            <a:noAutofit/>
          </a:bodyPr>
          <a:lstStyle/>
          <a:p>
            <a:pPr indent="0" lvl="0" marL="0" marR="0" rtl="0" algn="ctr">
              <a:lnSpc>
                <a:spcPct val="90000"/>
              </a:lnSpc>
              <a:spcBef>
                <a:spcPts val="0"/>
              </a:spcBef>
              <a:spcAft>
                <a:spcPts val="0"/>
              </a:spcAft>
              <a:buClr>
                <a:schemeClr val="dk1"/>
              </a:buClr>
              <a:buSzPts val="6000"/>
              <a:buFont typeface="Verdana"/>
              <a:buNone/>
            </a:pPr>
            <a:r>
              <a:rPr lang="en-US"/>
              <a:t>Unconscious Bias</a:t>
            </a:r>
            <a:endParaRPr/>
          </a:p>
        </p:txBody>
      </p:sp>
      <p:sp>
        <p:nvSpPr>
          <p:cNvPr id="69" name="Google Shape;69;p2"/>
          <p:cNvSpPr txBox="1"/>
          <p:nvPr>
            <p:ph idx="1" type="subTitle"/>
          </p:nvPr>
        </p:nvSpPr>
        <p:spPr>
          <a:xfrm>
            <a:off x="815225" y="4384883"/>
            <a:ext cx="10561550" cy="1655762"/>
          </a:xfrm>
          <a:prstGeom prst="rect">
            <a:avLst/>
          </a:prstGeom>
          <a:noFill/>
          <a:ln>
            <a:noFill/>
          </a:ln>
        </p:spPr>
        <p:txBody>
          <a:bodyPr anchorCtr="0" anchor="t" bIns="45700" lIns="91425" spcFirstLastPara="1" rIns="91425" wrap="square" tIns="45700">
            <a:noAutofit/>
          </a:bodyPr>
          <a:lstStyle/>
          <a:p>
            <a:pPr indent="-342900" lvl="0" marL="342900" marR="0" rtl="0" algn="ctr">
              <a:lnSpc>
                <a:spcPct val="90000"/>
              </a:lnSpc>
              <a:spcBef>
                <a:spcPts val="1000"/>
              </a:spcBef>
              <a:spcAft>
                <a:spcPts val="0"/>
              </a:spcAft>
              <a:buClr>
                <a:schemeClr val="dk1"/>
              </a:buClr>
              <a:buSzPts val="2400"/>
              <a:buFont typeface="Arial"/>
              <a:buNone/>
            </a:pPr>
            <a:r>
              <a:rPr lang="en-US"/>
              <a:t>Prof. JosAnn Cutajar &amp; Mr Roderick Vassallo</a:t>
            </a:r>
            <a:endParaRPr/>
          </a:p>
          <a:p>
            <a:pPr indent="-342900" lvl="0" marL="342900" marR="0" rtl="0" algn="ctr">
              <a:lnSpc>
                <a:spcPct val="90000"/>
              </a:lnSpc>
              <a:spcBef>
                <a:spcPts val="1000"/>
              </a:spcBef>
              <a:spcAft>
                <a:spcPts val="0"/>
              </a:spcAft>
              <a:buClr>
                <a:schemeClr val="dk1"/>
              </a:buClr>
              <a:buSzPts val="2400"/>
              <a:buFont typeface="Arial"/>
              <a:buNone/>
            </a:pPr>
            <a:r>
              <a:rPr lang="en-US"/>
              <a:t>L-Università ta’ Malta</a:t>
            </a:r>
            <a:endParaRPr/>
          </a:p>
          <a:p>
            <a:pPr indent="-342900" lvl="0" marL="342900" marR="0" rtl="0" algn="ctr">
              <a:lnSpc>
                <a:spcPct val="90000"/>
              </a:lnSpc>
              <a:spcBef>
                <a:spcPts val="1000"/>
              </a:spcBef>
              <a:spcAft>
                <a:spcPts val="0"/>
              </a:spcAft>
              <a:buClr>
                <a:schemeClr val="dk1"/>
              </a:buClr>
              <a:buSzPts val="2400"/>
              <a:buFont typeface="Arial"/>
              <a:buNone/>
            </a:pPr>
            <a:r>
              <a:rPr lang="en-US" sz="1600"/>
              <a:t>2023</a:t>
            </a:r>
            <a:endParaRPr sz="16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 name="Shape 74"/>
        <p:cNvGrpSpPr/>
        <p:nvPr/>
      </p:nvGrpSpPr>
      <p:grpSpPr>
        <a:xfrm>
          <a:off x="0" y="0"/>
          <a:ext cx="0" cy="0"/>
          <a:chOff x="0" y="0"/>
          <a:chExt cx="0" cy="0"/>
        </a:xfrm>
      </p:grpSpPr>
      <p:sp>
        <p:nvSpPr>
          <p:cNvPr id="75" name="Google Shape;75;g23e52c82d5e_0_0"/>
          <p:cNvSpPr txBox="1"/>
          <p:nvPr>
            <p:ph type="title"/>
          </p:nvPr>
        </p:nvSpPr>
        <p:spPr>
          <a:xfrm>
            <a:off x="831850" y="1499047"/>
            <a:ext cx="10515600" cy="6525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4000"/>
              <a:buNone/>
            </a:pPr>
            <a:r>
              <a:rPr lang="en-US"/>
              <a:t>Introduction</a:t>
            </a:r>
            <a:endParaRPr/>
          </a:p>
        </p:txBody>
      </p:sp>
      <p:sp>
        <p:nvSpPr>
          <p:cNvPr id="76" name="Google Shape;76;g23e52c82d5e_0_0"/>
          <p:cNvSpPr txBox="1"/>
          <p:nvPr>
            <p:ph idx="1" type="body"/>
          </p:nvPr>
        </p:nvSpPr>
        <p:spPr>
          <a:xfrm>
            <a:off x="831850" y="2710927"/>
            <a:ext cx="10515600" cy="3292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2400"/>
              <a:buNone/>
            </a:pPr>
            <a:r>
              <a:rPr lang="en-US"/>
              <a:t>“</a:t>
            </a:r>
            <a:r>
              <a:rPr lang="en-US"/>
              <a:t>Specifically, </a:t>
            </a:r>
            <a:r>
              <a:rPr b="1" lang="en-US"/>
              <a:t>unconscious</a:t>
            </a:r>
            <a:r>
              <a:rPr b="1" lang="en-US"/>
              <a:t> bias</a:t>
            </a:r>
            <a:r>
              <a:rPr lang="en-US"/>
              <a:t> is the phenomenon in which stereotypes, positive or negative, influence decisions and behaviors </a:t>
            </a:r>
            <a:r>
              <a:rPr i="1" lang="en-US"/>
              <a:t>without the individual consciously acting on the stereotype</a:t>
            </a:r>
            <a:r>
              <a:rPr lang="en-US"/>
              <a:t> or being aware that he or she is doing so. Moreover, unconscious bias can occur </a:t>
            </a:r>
            <a:r>
              <a:rPr i="1" lang="en-US"/>
              <a:t>even when individuals know or believe the stereotype to be false</a:t>
            </a:r>
            <a:r>
              <a:rPr lang="en-US"/>
              <a:t>.” - Gershenson and Dee (2017)</a:t>
            </a:r>
            <a:endParaRPr/>
          </a:p>
          <a:p>
            <a:pPr indent="0" lvl="0" marL="0" rtl="0" algn="l">
              <a:lnSpc>
                <a:spcPct val="90000"/>
              </a:lnSpc>
              <a:spcBef>
                <a:spcPts val="1000"/>
              </a:spcBef>
              <a:spcAft>
                <a:spcPts val="0"/>
              </a:spcAft>
              <a:buSzPts val="2400"/>
              <a:buNone/>
            </a:pPr>
            <a:r>
              <a:t/>
            </a:r>
            <a:endParaRPr/>
          </a:p>
          <a:p>
            <a:pPr indent="0" lvl="0" marL="0" rtl="0" algn="l">
              <a:lnSpc>
                <a:spcPct val="90000"/>
              </a:lnSpc>
              <a:spcBef>
                <a:spcPts val="1000"/>
              </a:spcBef>
              <a:spcAft>
                <a:spcPts val="0"/>
              </a:spcAft>
              <a:buSzPts val="2400"/>
              <a:buNone/>
            </a:pPr>
            <a:r>
              <a:rPr lang="en-US"/>
              <a:t>Unconscious</a:t>
            </a:r>
            <a:r>
              <a:rPr lang="en-US"/>
              <a:t> bias is also known as Implicit bias or Implicit Social Cognition</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 name="Shape 81"/>
        <p:cNvGrpSpPr/>
        <p:nvPr/>
      </p:nvGrpSpPr>
      <p:grpSpPr>
        <a:xfrm>
          <a:off x="0" y="0"/>
          <a:ext cx="0" cy="0"/>
          <a:chOff x="0" y="0"/>
          <a:chExt cx="0" cy="0"/>
        </a:xfrm>
      </p:grpSpPr>
      <p:sp>
        <p:nvSpPr>
          <p:cNvPr id="82" name="Google Shape;82;g1e442f96398_0_0"/>
          <p:cNvSpPr txBox="1"/>
          <p:nvPr>
            <p:ph type="title"/>
          </p:nvPr>
        </p:nvSpPr>
        <p:spPr>
          <a:xfrm>
            <a:off x="839788" y="1503673"/>
            <a:ext cx="2668800" cy="9336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2400"/>
              <a:buNone/>
            </a:pPr>
            <a:r>
              <a:rPr lang="en-US"/>
              <a:t>Unconscious Bias</a:t>
            </a:r>
            <a:endParaRPr/>
          </a:p>
        </p:txBody>
      </p:sp>
      <p:sp>
        <p:nvSpPr>
          <p:cNvPr id="83" name="Google Shape;83;g1e442f96398_0_0"/>
          <p:cNvSpPr txBox="1"/>
          <p:nvPr>
            <p:ph idx="1" type="body"/>
          </p:nvPr>
        </p:nvSpPr>
        <p:spPr>
          <a:xfrm>
            <a:off x="839788" y="2764977"/>
            <a:ext cx="2668800" cy="32634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600"/>
              <a:buNone/>
            </a:pPr>
            <a:r>
              <a:rPr lang="en-US"/>
              <a:t>Unconscious Bias Exercise from Diversity Consultant Scott Horton</a:t>
            </a:r>
            <a:endParaRPr/>
          </a:p>
        </p:txBody>
      </p:sp>
      <p:pic>
        <p:nvPicPr>
          <p:cNvPr descr="Diversity and Inclusion consultant Scott Horton shares a revealing exercise with a group of managers.  They learn how their hidden biases might be unintentionally leading them to promote the careers of people like themselves. Could the people you TRUST be an indicator of your unconscious biases? &#10;To learn more, visit us at http://www.deltaconceptsinc.com" id="84" name="Google Shape;84;g1e442f96398_0_0" title="Unconscious Bias Exercise from Diversity Consultant Scott Horton">
            <a:hlinkClick r:id="rId3"/>
          </p:cNvPr>
          <p:cNvPicPr preferRelativeResize="0"/>
          <p:nvPr/>
        </p:nvPicPr>
        <p:blipFill rotWithShape="1">
          <a:blip r:embed="rId4">
            <a:alphaModFix/>
          </a:blip>
          <a:srcRect b="0" l="0" r="0" t="0"/>
          <a:stretch/>
        </p:blipFill>
        <p:spPr>
          <a:xfrm>
            <a:off x="3866325" y="1503675"/>
            <a:ext cx="8043911" cy="45247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4"/>
                                        </p:tgtEl>
                                        <p:attrNameLst>
                                          <p:attrName>style.visibility</p:attrName>
                                        </p:attrNameLst>
                                      </p:cBhvr>
                                      <p:to>
                                        <p:strVal val="visible"/>
                                      </p:to>
                                    </p:set>
                                    <p:animEffect filter="fade" transition="in">
                                      <p:cBhvr>
                                        <p:cTn dur="1000"/>
                                        <p:tgtEl>
                                          <p:spTgt spid="8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g23e52c82d5e_0_42"/>
          <p:cNvSpPr txBox="1"/>
          <p:nvPr>
            <p:ph type="ctrTitle"/>
          </p:nvPr>
        </p:nvSpPr>
        <p:spPr>
          <a:xfrm>
            <a:off x="815225" y="1491351"/>
            <a:ext cx="10561500" cy="2544000"/>
          </a:xfrm>
          <a:prstGeom prst="rect">
            <a:avLst/>
          </a:prstGeom>
          <a:no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SzPts val="6000"/>
              <a:buNone/>
            </a:pPr>
            <a:r>
              <a:rPr lang="en-US"/>
              <a:t>Types of Unconscious Bias</a:t>
            </a:r>
            <a:endParaRPr/>
          </a:p>
        </p:txBody>
      </p:sp>
      <p:sp>
        <p:nvSpPr>
          <p:cNvPr id="91" name="Google Shape;91;g23e52c82d5e_0_42"/>
          <p:cNvSpPr txBox="1"/>
          <p:nvPr>
            <p:ph idx="1" type="subTitle"/>
          </p:nvPr>
        </p:nvSpPr>
        <p:spPr>
          <a:xfrm>
            <a:off x="815225" y="4384883"/>
            <a:ext cx="10561500" cy="1655700"/>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1000"/>
              </a:spcBef>
              <a:spcAft>
                <a:spcPts val="0"/>
              </a:spcAft>
              <a:buSzPts val="2400"/>
              <a:buNone/>
            </a:pPr>
            <a:r>
              <a:rPr lang="en-US"/>
              <a:t>Section 1</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g1e442f96398_0_118"/>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Introduction</a:t>
            </a:r>
            <a:endParaRPr/>
          </a:p>
        </p:txBody>
      </p:sp>
      <p:sp>
        <p:nvSpPr>
          <p:cNvPr id="98" name="Google Shape;98;g1e442f96398_0_118"/>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a:t>Everyone has these unconscious biases and uses them as mental shortcuts for faster information-processing.</a:t>
            </a:r>
            <a:endParaRPr/>
          </a:p>
          <a:p>
            <a:pPr indent="0" lvl="0" marL="0" rtl="0" algn="l">
              <a:spcBef>
                <a:spcPts val="1000"/>
              </a:spcBef>
              <a:spcAft>
                <a:spcPts val="0"/>
              </a:spcAft>
              <a:buNone/>
            </a:pPr>
            <a:r>
              <a:rPr lang="en-US"/>
              <a:t>Implicit biases are developed over time as we accumulate life experiences and get exposed to different stereotypes. </a:t>
            </a:r>
            <a:endParaRPr/>
          </a:p>
          <a:p>
            <a:pPr indent="0" lvl="0" marL="0" rtl="0" algn="l">
              <a:spcBef>
                <a:spcPts val="1000"/>
              </a:spcBef>
              <a:spcAft>
                <a:spcPts val="0"/>
              </a:spcAft>
              <a:buNone/>
            </a:pPr>
            <a:r>
              <a:rPr lang="en-US"/>
              <a:t>According to the Kirwan Institute for the Study of Race and Ethnicity, “These biases, which encompass both favorable and unfavorable assessments, are activated involuntarily and without an individual’s awareness or intentional control.” - Team Asana</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sp>
        <p:nvSpPr>
          <p:cNvPr id="104" name="Google Shape;104;g1e442f96398_0_96"/>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Types of Unconscious Bias</a:t>
            </a:r>
            <a:endParaRPr/>
          </a:p>
        </p:txBody>
      </p:sp>
      <p:sp>
        <p:nvSpPr>
          <p:cNvPr id="105" name="Google Shape;105;g1e442f96398_0_96"/>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a:t>Asana lists 19 different types of unconscious bias:</a:t>
            </a:r>
            <a:endParaRPr/>
          </a:p>
          <a:p>
            <a:pPr indent="0" lvl="0" marL="0" rtl="0" algn="l">
              <a:spcBef>
                <a:spcPts val="1000"/>
              </a:spcBef>
              <a:spcAft>
                <a:spcPts val="0"/>
              </a:spcAft>
              <a:buNone/>
            </a:pPr>
            <a:r>
              <a:rPr lang="en-US" u="sng">
                <a:solidFill>
                  <a:schemeClr val="hlink"/>
                </a:solidFill>
                <a:hlinkClick r:id="rId3"/>
              </a:rPr>
              <a:t>https://asana.com/resources/unconscious-bias-examples</a:t>
            </a:r>
            <a:r>
              <a:rPr lang="en-US"/>
              <a:t> </a:t>
            </a:r>
            <a:endParaRPr/>
          </a:p>
          <a:p>
            <a:pPr indent="0" lvl="0" marL="0" rtl="0" algn="l">
              <a:spcBef>
                <a:spcPts val="1000"/>
              </a:spcBef>
              <a:spcAft>
                <a:spcPts val="0"/>
              </a:spcAft>
              <a:buNone/>
            </a:pPr>
            <a:r>
              <a:t/>
            </a:r>
            <a:endParaRPr/>
          </a:p>
          <a:p>
            <a:pPr indent="-381000" lvl="0" marL="457200" rtl="0" algn="l">
              <a:spcBef>
                <a:spcPts val="1000"/>
              </a:spcBef>
              <a:spcAft>
                <a:spcPts val="0"/>
              </a:spcAft>
              <a:buSzPts val="2400"/>
              <a:buChar char="●"/>
            </a:pPr>
            <a:r>
              <a:rPr lang="en-US"/>
              <a:t>Some of these are clearly linked to diversity, equity and inclusion.</a:t>
            </a:r>
            <a:endParaRPr/>
          </a:p>
          <a:p>
            <a:pPr indent="-381000" lvl="0" marL="457200" rtl="0" algn="l">
              <a:spcBef>
                <a:spcPts val="0"/>
              </a:spcBef>
              <a:spcAft>
                <a:spcPts val="0"/>
              </a:spcAft>
              <a:buSzPts val="2400"/>
              <a:buChar char="●"/>
            </a:pPr>
            <a:r>
              <a:rPr lang="en-US"/>
              <a:t>Other biases affect us in everyday circumstances.</a:t>
            </a:r>
            <a:endParaRPr/>
          </a:p>
          <a:p>
            <a:pPr indent="-381000" lvl="0" marL="457200" rtl="0" algn="l">
              <a:spcBef>
                <a:spcPts val="0"/>
              </a:spcBef>
              <a:spcAft>
                <a:spcPts val="0"/>
              </a:spcAft>
              <a:buSzPts val="2400"/>
              <a:buChar char="●"/>
            </a:pPr>
            <a:r>
              <a:rPr lang="en-US"/>
              <a:t>Let’s take some time to become familiar with these.</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 name="Shape 110"/>
        <p:cNvGrpSpPr/>
        <p:nvPr/>
      </p:nvGrpSpPr>
      <p:grpSpPr>
        <a:xfrm>
          <a:off x="0" y="0"/>
          <a:ext cx="0" cy="0"/>
          <a:chOff x="0" y="0"/>
          <a:chExt cx="0" cy="0"/>
        </a:xfrm>
      </p:grpSpPr>
      <p:sp>
        <p:nvSpPr>
          <p:cNvPr id="111" name="Google Shape;111;g256737fdd23_0_0"/>
          <p:cNvSpPr txBox="1"/>
          <p:nvPr>
            <p:ph type="title"/>
          </p:nvPr>
        </p:nvSpPr>
        <p:spPr>
          <a:xfrm>
            <a:off x="565825" y="1188003"/>
            <a:ext cx="10722300" cy="12411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Effect of Implicit Bias Examples (1)</a:t>
            </a:r>
            <a:endParaRPr/>
          </a:p>
          <a:p>
            <a:pPr indent="0" lvl="0" marL="0" rtl="0" algn="l">
              <a:spcBef>
                <a:spcPts val="0"/>
              </a:spcBef>
              <a:spcAft>
                <a:spcPts val="0"/>
              </a:spcAft>
              <a:buNone/>
            </a:pPr>
            <a:r>
              <a:t/>
            </a:r>
            <a:endParaRPr sz="1100"/>
          </a:p>
        </p:txBody>
      </p:sp>
      <p:sp>
        <p:nvSpPr>
          <p:cNvPr id="112" name="Google Shape;112;g256737fdd23_0_0"/>
          <p:cNvSpPr txBox="1"/>
          <p:nvPr>
            <p:ph idx="1" type="body"/>
          </p:nvPr>
        </p:nvSpPr>
        <p:spPr>
          <a:xfrm>
            <a:off x="625225" y="2710925"/>
            <a:ext cx="10722300" cy="3633000"/>
          </a:xfrm>
          <a:prstGeom prst="rect">
            <a:avLst/>
          </a:prstGeom>
        </p:spPr>
        <p:txBody>
          <a:bodyPr anchorCtr="0" anchor="t" bIns="45700" lIns="91425" spcFirstLastPara="1" rIns="91425" wrap="square" tIns="45700">
            <a:noAutofit/>
          </a:bodyPr>
          <a:lstStyle/>
          <a:p>
            <a:pPr indent="-381000" lvl="0" marL="457200" marR="0" rtl="0" algn="l">
              <a:lnSpc>
                <a:spcPct val="90000"/>
              </a:lnSpc>
              <a:spcBef>
                <a:spcPts val="1000"/>
              </a:spcBef>
              <a:spcAft>
                <a:spcPts val="0"/>
              </a:spcAft>
              <a:buSzPts val="2400"/>
              <a:buChar char="●"/>
            </a:pPr>
            <a:r>
              <a:rPr lang="en-US"/>
              <a:t>Teachers may assume that students from certain racial backgrounds or social groups have differing intellectual abilities and/or ambitions. </a:t>
            </a:r>
            <a:endParaRPr/>
          </a:p>
          <a:p>
            <a:pPr indent="-381000" lvl="0" marL="457200" marR="0" rtl="0" algn="l">
              <a:lnSpc>
                <a:spcPct val="90000"/>
              </a:lnSpc>
              <a:spcBef>
                <a:spcPts val="0"/>
              </a:spcBef>
              <a:spcAft>
                <a:spcPts val="0"/>
              </a:spcAft>
              <a:buSzPts val="2400"/>
              <a:buChar char="●"/>
            </a:pPr>
            <a:r>
              <a:rPr lang="en-US"/>
              <a:t>Lecturers may assume that students know how  to seek help when they are struggling.  Students who are struggling academically are often less likely to seek help and support.  </a:t>
            </a:r>
            <a:endParaRPr/>
          </a:p>
          <a:p>
            <a:pPr indent="-381000" lvl="0" marL="457200" marR="0" rtl="0" algn="l">
              <a:lnSpc>
                <a:spcPct val="90000"/>
              </a:lnSpc>
              <a:spcBef>
                <a:spcPts val="0"/>
              </a:spcBef>
              <a:spcAft>
                <a:spcPts val="0"/>
              </a:spcAft>
              <a:buSzPts val="2400"/>
              <a:buChar char="●"/>
            </a:pPr>
            <a:r>
              <a:rPr lang="en-US"/>
              <a:t>Instructors may expect students who speak with certain accents to be poor writers.</a:t>
            </a:r>
            <a:endParaRPr/>
          </a:p>
          <a:p>
            <a:pPr indent="-381000" lvl="0" marL="457200" marR="0" rtl="0" algn="l">
              <a:lnSpc>
                <a:spcPct val="90000"/>
              </a:lnSpc>
              <a:spcBef>
                <a:spcPts val="0"/>
              </a:spcBef>
              <a:spcAft>
                <a:spcPts val="0"/>
              </a:spcAft>
              <a:buSzPts val="2400"/>
              <a:buChar char="●"/>
            </a:pPr>
            <a:r>
              <a:rPr lang="en-US"/>
              <a:t>Students with substandard writing abilities may be stereotyped as lacking intellectual ability.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sp>
        <p:nvSpPr>
          <p:cNvPr id="118" name="Google Shape;118;g256a5ae1645_0_0"/>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Effect of Implicit Bias Examples (2)</a:t>
            </a:r>
            <a:endParaRPr/>
          </a:p>
        </p:txBody>
      </p:sp>
      <p:sp>
        <p:nvSpPr>
          <p:cNvPr id="119" name="Google Shape;119;g256a5ae1645_0_0"/>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381000" lvl="0" marL="457200" rtl="0" algn="l">
              <a:spcBef>
                <a:spcPts val="1000"/>
              </a:spcBef>
              <a:spcAft>
                <a:spcPts val="0"/>
              </a:spcAft>
              <a:buSzPts val="2400"/>
              <a:buChar char="●"/>
            </a:pPr>
            <a:r>
              <a:rPr lang="en-US"/>
              <a:t>Instructors might treat students with physical disabilities as if they may also have mental disabilities.</a:t>
            </a:r>
            <a:endParaRPr/>
          </a:p>
          <a:p>
            <a:pPr indent="-381000" lvl="0" marL="457200" rtl="0" algn="l">
              <a:spcBef>
                <a:spcPts val="0"/>
              </a:spcBef>
              <a:spcAft>
                <a:spcPts val="0"/>
              </a:spcAft>
              <a:buSzPts val="2400"/>
              <a:buChar char="●"/>
            </a:pPr>
            <a:r>
              <a:rPr lang="en-US"/>
              <a:t>Students who are affiliated with a particular identity group may be treated as experts on issues related to that group.</a:t>
            </a:r>
            <a:endParaRPr/>
          </a:p>
          <a:p>
            <a:pPr indent="-381000" lvl="0" marL="457200" rtl="0" algn="l">
              <a:spcBef>
                <a:spcPts val="0"/>
              </a:spcBef>
              <a:spcAft>
                <a:spcPts val="0"/>
              </a:spcAft>
              <a:buSzPts val="2400"/>
              <a:buChar char="●"/>
            </a:pPr>
            <a:r>
              <a:rPr lang="en-US"/>
              <a:t>Instructors may assume that students will best relate to the historical, contemporary, or fictional character who resembles them demographically.</a:t>
            </a:r>
            <a:endParaRPr/>
          </a:p>
          <a:p>
            <a:pPr indent="-381000" lvl="0" marL="457200" rtl="0" algn="l">
              <a:spcBef>
                <a:spcPts val="0"/>
              </a:spcBef>
              <a:spcAft>
                <a:spcPts val="0"/>
              </a:spcAft>
              <a:buSzPts val="2400"/>
              <a:buChar char="●"/>
            </a:pPr>
            <a:r>
              <a:rPr lang="en-US"/>
              <a:t>Assume that certain groups of students have certain participation styles (quiet, argumentative, agenda-oriented).</a:t>
            </a:r>
            <a:endParaRPr/>
          </a:p>
          <a:p>
            <a:pPr indent="0" lvl="0" marL="0" rtl="0" algn="l">
              <a:spcBef>
                <a:spcPts val="1000"/>
              </a:spcBef>
              <a:spcAft>
                <a:spcPts val="0"/>
              </a:spcAft>
              <a:buNone/>
            </a:pPr>
            <a:r>
              <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GEPARD">
  <a:themeElements>
    <a:clrScheme name="US">
      <a:dk1>
        <a:srgbClr val="002D59"/>
      </a:dk1>
      <a:lt1>
        <a:srgbClr val="FFFFFF"/>
      </a:lt1>
      <a:dk2>
        <a:srgbClr val="004993"/>
      </a:dk2>
      <a:lt2>
        <a:srgbClr val="E7E6E6"/>
      </a:lt2>
      <a:accent1>
        <a:srgbClr val="C00000"/>
      </a:accent1>
      <a:accent2>
        <a:srgbClr val="FF0000"/>
      </a:accent2>
      <a:accent3>
        <a:srgbClr val="A5A5A5"/>
      </a:accent3>
      <a:accent4>
        <a:srgbClr val="FFC000"/>
      </a:accent4>
      <a:accent5>
        <a:srgbClr val="5BADFF"/>
      </a:accent5>
      <a:accent6>
        <a:srgbClr val="92D050"/>
      </a:accent6>
      <a:hlink>
        <a:srgbClr val="0071E2"/>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2023-04-13T12:45:17Z</dcterms:created>
  <dc:creator>Roderick Vassallo</dc:creator>
</cp:coreProperties>
</file>